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60053-6730-4E06-B1C7-96EBDB201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89ACCF-90F2-4D4E-BDC7-9F45940ED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9152E1-A072-497A-9CD8-04BFCBC03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40599E-D275-453E-B3E4-032DC1E39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F6174D-01AC-440C-8DEC-1E10E19A4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23021D-DB8A-4D1A-8550-713A8EB5A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EB4B55-7594-4910-86F8-269309B7C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E3B483-C7AF-42FF-AB61-915FDD79A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600FA3-DE7F-42CA-B64B-E0A0D5003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69F575-02E0-4A48-B2CA-146C12F44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B2379B-580C-4D13-8CC2-85F789D16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3000000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主题班会设计—莫愁前路无知己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班会内容设计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班会流程安排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班会后续工作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主题介绍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当前社会，人际关系的复杂性和多样性给人们带来了诸多困扰，尤其是青少年阶段，面临着更多的挑战和困惑。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在学校生活中，学生常常因为人际关系的处理不当而产生焦虑、抑郁等心理问题，影响了学习和生活。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基于这样的背景，本次主题班会旨在引导学生正确看待人际关系，学会处理人际关系的技巧和方法，增强自信和自我认知。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提高学生的人际交往能力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通过本次班会，学生可以学习到如何与人沟通、如何表达自己的想法和感受，增强人际交往能力。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培养学生的自信心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在处理人际关系的过程中，学生可以逐渐认识到自己的优点和长处，增强自信心。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促进学生的心理健康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通过本次班会，学生可以了解到心理健康的重要性，学会调节情绪和压力的方法，促进心理健康发展。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542" r="7542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让学生认识到人际关系的重要性，了解人际关系的基本概念和原则。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引导学生掌握处理人际关系的技巧和方法，提高人际交往能力。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帮助学生树立正确的价值观和人生观，增强自信心和自我认知。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班会内容设计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https://d.book118.com/145300000023011043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2024-09-04T17:38:03.861</cp:lastPrinted>
  <dcterms:created xsi:type="dcterms:W3CDTF">2024-09-04T09:38:03Z</dcterms:created>
  <dcterms:modified xsi:type="dcterms:W3CDTF">2024-09-04T09:38:05Z</dcterms:modified>
</cp:coreProperties>
</file>