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729A04-78A2-41A7-BD9D-47D064A89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B389E-75A8-4910-88C0-54D250C85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29DD7B-4AFD-4EDF-BDB8-DACC13C20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10349D-C03D-41CD-AB23-18DC37148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BF1341-EEB3-4569-AA28-3FCBF9DBCD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7D78B7-2EC6-4F08-839D-5DD9D691A3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45BAD1-00D9-42F4-90A7-DBD1B3A9F6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3399D8-9E5C-4029-B93E-7631C13519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DE16A3-D8AE-41C8-B0DE-A356A102E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12972D-98D7-47E3-9B19-03B7C091F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E09F3-D393-49ED-8D18-2712EF4D6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30023233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项目运营管理中的创新思维与变革能力</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创新思维在项目运营管理中的应用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变革能力在项目运营管理中的价值</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创新思维与变革能力的关系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项目运营管理中培养创新思维与变革能力的策略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53" b="14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10" b="1841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398" b="43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创新思维与变革能力在项目运营管理中的重要性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应对快速变化的市场环境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项目运营管理需要不断创新以适应快速变化的市场环境，通过创新思维发现新的商业机会和竞争优势。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提高项目运营效率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变革能力可以帮助项目团队在运营过程中不断优化流程、改进方法，从而提高项目运营效率。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增强团队凝聚力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创新思维和变革能力可以激发团队成员的积极性和创造力，增强团队凝聚力和协作精神。</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应对复杂多变的客户需求</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项目运营管理需要关注客户需求的多样性和变化性，通过创新思维和变革能力满足客户的个性化需求。</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应对技术变革的挑战</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随着技术的不断进步，项目运营管理需要关注新技术的发展和应用，通过创新思维和变革能力将新技术融入项目管理中，提升项目竞争力。</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抓住数字化转型的机遇</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数字化转型为项目运营管理带来了新的机遇，如数据分析、云计算、人工智能等技术的应用可以提升项目管理的智能化水平，提高决策效率和准确性。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优化资源配置</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在有限的资源条件下，项目运营管理需要通过创新思维和变革能力实现资源的优化配置，提高资源利用效率。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项目运营管理的挑战与机遇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创新思维在项目运营管理中的应用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07" r="238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创新思维是指在解决问题或创造新事物时，突破传统思维模式，运用独特、新颖的思考方式和方法。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具有突破性、非线性、开放性和风险性等特征，强调对问题本质的理解和超越常规的解决方案。</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通过市场调研和分析，发现新的市场机会和客户需求，为项目提供独特的市场定位。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项目定位创新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项目目标创新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项目策略创新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设定具有挑战性的项目目标，激发团队成员的创新潜力，推动项目的突破性发展。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制定灵活多变的项目策略，根据项目内外部环境的变化及时调整，保持项目的竞争优势。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创新思维在项目策划中的应用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采用先进的项目管理方法和工具，提高项目管理的效率和效果，降低项目风险。</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项目管理方法创新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建立高效的团队协作机制，鼓励团队成员之间的交流和合作，激发团队的创新活力。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团队协作方式创新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面对项目执行过程中的问题和挑战，运用创新思维寻找新的解决方案，推动项目的顺利进行。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问题解决方式创新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创新思维在项目执行中的应用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变革能力在项目运营管理中的价值</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变革能力的定义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变革能力是指组织或个人在面对外部环境变化时，能够主动适应、积极应对并引领变革的能力。它包括对变革的敏感性、预见性、适应性和创新性。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变革能力的重要性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随着市场竞争的加剧和技术的快速发展，项目运营管理面临的挑战越来越多，变革能力成为组织和个人成功的关键因素。具备变革能力的组织和个人能够更好地适应环境变化，抓住机遇，实现持续发展。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变革能力的内涵与重要性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变革能力强的组织和个人能够敏锐地察觉到市场变化和组织内部的问题，积极推动组织变革，以适应新的市场环境和发展需求。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推动组织变革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变革能力有助于打破组织内部的思维定势和利益格局，促进团队成员之间的协作和沟通，形成共同的目标和愿景。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促进团队协作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417" r="21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通过变革能力的发挥，组织能够不断调整自身的结构、流程和文化，提高对环境变化的适应性，保持竞争优势。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提高组织适应性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变革能力在项目组织变革中的作用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https://d.book118.com/145300232332011120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2024-09-23T16:30:01.583</cp:lastPrinted>
  <dcterms:created xsi:type="dcterms:W3CDTF">2024-09-23T08:30:01Z</dcterms:created>
  <dcterms:modified xsi:type="dcterms:W3CDTF">2024-09-23T08:30:03Z</dcterms:modified>
</cp:coreProperties>
</file>