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A086D-E5E0-4698-B0CE-39B892493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7E3AC-E309-4C25-B07C-CF05A47AD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AEC79-1661-4008-BB12-AF696BA1A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ACC58-C1A7-4A74-9F8B-3373C487F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76B314-4FAE-4D25-80C5-8C0B55B86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EFDD0B-64AC-427E-8FA0-0CD3CCDCE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E6C838-1A67-4724-97AE-215981AF0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944B4-14BB-4C94-914D-DE8229079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DC213-2022-459E-96EE-89337B1BF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246DE-256A-4F1D-8790-C4E850B96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C73E6-474C-4086-AE60-DA2CFFDB6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012211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眼底造影护理讲课稿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眼底造影基础知识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眼底造影护理操作流程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眼底造影的并发症及处理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眼底造影护理的未来发展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07" r="334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随着医疗技术的进步，眼底造影技术不断更新和完善，对护理人员的专业知识和技能提出了更高的要求。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眼底造影技术在眼科诊断中具有重要地位，是评估视网膜、脉络膜和玻璃体等眼后节病变的有效手段。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掌握眼底造影的基本原理和操作流程。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熟悉造影前、中、后的护理要点和注意事项。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提高护理人员对眼底病变的认知和诊断能力。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培养护理人员与医生、患者沟通协作的能力。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眼底造影基础知识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眼底造影定义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眼底造影：是指通过向血管内注射造影剂，利用特定光线照射，观察眼底血管的微细结构和血流动态，以诊断眼部疾病的检查方法。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眼底造影在眼科诊断中具有重要地位，尤其对于糖尿病视网膜病变、视网膜血管阻塞、黄斑病变等疾病的诊断和评估具有重要意义。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006" r="600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眼底血管是人体内唯一能够直接观察到的血管组织，通过向血管内注射造影剂，可以清晰地显示出眼底血管的形态和血流情况。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眼底造影利用了光学原理，通过特定波长的光线照射到眼底，再反射回来被摄影机捕捉，形成图像，医生通过分析这些图像可以判断病变的性质和程度。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眼底造影的原理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眼底造影主要用于诊断和评估各种眼底血管性疾病，如糖尿病视网膜病变、视网膜血管阻塞、黄斑病变等。此外，对于一些不明原因的视力下降、视野缺损等症状，眼底造影也可以帮助医生明确诊断。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眼底造影是一种安全可靠的检查方法，但仍有一些禁忌症需要注意。例如，过敏体质者、严重心肝肾功能不全者、孕妇和哺乳期妇女等人群应慎行眼底造影检查。此外，对于一些眼部炎症、感染、角膜病变等患者，眼底造影也需谨慎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眼底造影的适应症和禁忌症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眼底造影护理操作流程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了解患者是否有过敏史、高血压、心脏病等病史，评估患者的身体状况是否适合进行眼底造影。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告知患者注意事项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准备造影所需物品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向患者详细介绍造影的过程、可能出现的不适感以及注意事项，确保患者对造影过程有充分的了解。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准备好造影所需的药品、造影剂、注射器、消毒用品等，确保造影过程的顺利进行。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造影前的护理准备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https://d.book118.com/145301221130011123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2024-09-27T04:32:53.532</cp:lastPrinted>
  <dcterms:created xsi:type="dcterms:W3CDTF">2024-09-26T20:32:53Z</dcterms:created>
  <dcterms:modified xsi:type="dcterms:W3CDTF">2024-09-26T20:32:55Z</dcterms:modified>
</cp:coreProperties>
</file>