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70799-362D-4521-B90E-0AEF8031A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C502D-990B-4C50-B60D-590F2F1F2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0E26B-FC2F-438E-A7D6-B384B1680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733476-EDE9-4D2F-B2FD-90C9274E6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8D7775-4DE4-4BCA-99C1-C384CEA92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B80E84-0182-4BA0-BB60-34B6A4AA9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2D461D-1129-489A-9B05-735C56CDB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360359-FD0D-4CED-882C-8C00E01DA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2004F-AA0A-47C2-82BC-8ECC24773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910FD-9185-4EBA-8EF0-3C84CCCDE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64C41-35AE-4F78-82BD-510B98F43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3030000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心理健康教学重点难点分析报告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心理健康教学的重点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心理健康教学的难点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心理健康教学重点难点的解决方案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心理健康教学重点难点分析的结论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心理健康教学的意义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促进个体全面发展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心理健康教学有助于培养学生的心理素质，提高学生的适应能力、自我调节能力和抗挫能力，促进个体全面发展。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良好的心理健康水平有助于减少心理问题的发生，降低社会不稳定因素，维护社会稳定。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心理健康教学有助于帮助学生建立积极的生活态度和价值观，提高生活质量。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随着社会的发展和竞争的加剧，心理压力和心理问题逐渐增多，因此心理健康教学显得尤为重要。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适应时代发展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250" r="9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培养高素质人才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708" b="3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心理健康教学是培养高素质人才的重要途径之一，有助于提高学生的综合素质和竞争力。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心理健康教学可以帮助学生了解心理问题的表现和成因，提高预防心理问题的意识和能力。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心理健康教学的重要性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心理健康教学的重点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掌握基础概念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确保学生理解心理健康的基本概念、理论和原理，包括心理学、心理障碍、治疗方法等。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理论联系实际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将理论知识与实际生活情境相结合，帮助学生将所学知识应用到实际生活中。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培养批判性思维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引导学生对心理健康相关问题进行深入思考，培养其批判性思维和自主分析能力。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基础知识传授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帮助学生了解自己的情绪、需求和价值观，提高自我认知和自我调节能力。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教授学生应对压力和挫折的方法，培养其积极应对挑战和变化的勇气和韧性。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建立良好人际关系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增强自我认知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培养应对压力的能力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引导学生学习有效沟通、冲突解决和团队协作的技巧，培养其建立良好人际关系的能力。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心理素质培养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964750" y="3351841"/>
            <a:ext cx="262604" cy="2659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804254" y="3659213"/>
            <a:ext cx="583501" cy="253746"/>
          </a:xfrm>
          <a:custGeom>
            <a:rect l="l" t="t" r="r" b="b"/>
            <a:pathLst>
              <a:path w="200" h="87">
                <a:moveTo>
                  <a:pt x="35" y="87"/>
                </a:moveTo>
                <a:cubicBezTo>
                  <a:pt x="35" y="72"/>
                  <a:pt x="35" y="72"/>
                  <a:pt x="35" y="72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87"/>
                  <a:pt x="46" y="87"/>
                  <a:pt x="46" y="87"/>
                </a:cubicBezTo>
                <a:cubicBezTo>
                  <a:pt x="155" y="87"/>
                  <a:pt x="155" y="87"/>
                  <a:pt x="155" y="87"/>
                </a:cubicBezTo>
                <a:cubicBezTo>
                  <a:pt x="155" y="72"/>
                  <a:pt x="155" y="72"/>
                  <a:pt x="155" y="72"/>
                </a:cubicBezTo>
                <a:cubicBezTo>
                  <a:pt x="166" y="72"/>
                  <a:pt x="166" y="72"/>
                  <a:pt x="166" y="72"/>
                </a:cubicBezTo>
                <a:cubicBezTo>
                  <a:pt x="166" y="87"/>
                  <a:pt x="166" y="87"/>
                  <a:pt x="166" y="87"/>
                </a:cubicBezTo>
                <a:cubicBezTo>
                  <a:pt x="199" y="87"/>
                  <a:pt x="199" y="87"/>
                  <a:pt x="199" y="87"/>
                </a:cubicBezTo>
                <a:cubicBezTo>
                  <a:pt x="199" y="47"/>
                  <a:pt x="200" y="43"/>
                  <a:pt x="200" y="43"/>
                </a:cubicBezTo>
                <a:cubicBezTo>
                  <a:pt x="200" y="19"/>
                  <a:pt x="180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60" y="0"/>
                  <a:pt x="60" y="0"/>
                  <a:pt x="60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4" y="0"/>
                  <a:pt x="44" y="0"/>
                </a:cubicBezTo>
                <a:cubicBezTo>
                  <a:pt x="20" y="0"/>
                  <a:pt x="1" y="19"/>
                  <a:pt x="1" y="43"/>
                </a:cubicBezTo>
                <a:cubicBezTo>
                  <a:pt x="1" y="43"/>
                  <a:pt x="0" y="47"/>
                  <a:pt x="0" y="87"/>
                </a:cubicBezTo>
                <a:lnTo>
                  <a:pt x="35" y="8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实际应用能力提升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23838" y="1165012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32563" y="1542614"/>
            <a:ext cx="3286271" cy="94974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实践操作技能训练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10891" y="3013226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19616" y="3447978"/>
            <a:ext cx="3286271" cy="93799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通过模拟情境、角色扮演等形式，训练学生实际操作技能，提高其解决实际问题的能力。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36531" y="4760442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545256" y="5195195"/>
            <a:ext cx="3286271" cy="936111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案例分析学习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373176" y="1165012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481901" y="1542614"/>
            <a:ext cx="3286271" cy="94974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引入真实案例，引导学生进行分析和讨论，培养其分析和解决问题的能力。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654225" y="3013226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762949" y="3447978"/>
            <a:ext cx="3286271" cy="93799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实习与见习经验积累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059705" y="4760442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168429" y="5195195"/>
            <a:ext cx="3286271" cy="936111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组织学生进行实习或见习，提供实际工作经验，帮助学生将所学知识应用到实践中。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心理健康教学的难点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激发学习兴趣是心理健康教学的关键，需要教师采用多种教学方法和手段，吸引学生的注意力，提高他们的参与度。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可以利用多媒体资源，如视频、图片等，将理论知识与实际案例相结合，使抽象的概念更加生动形象。此外，组织课堂互动活动、小组讨论和角色扮演等形式，可以让学生在参与中感受到学习的乐趣，增强学习的动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如何激发学生的学习兴趣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https://d.book118.com/145303000002011121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2024-09-23T18:19:37.116</cp:lastPrinted>
  <dcterms:created xsi:type="dcterms:W3CDTF">2024-09-23T10:19:37Z</dcterms:created>
  <dcterms:modified xsi:type="dcterms:W3CDTF">2024-09-23T10:19:39Z</dcterms:modified>
</cp:coreProperties>
</file>