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FCA819-3281-4C63-B25D-0C60EBE650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63ABEF-B5A7-4A97-BA3F-B7B003B868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5F7589-6E45-479A-96F6-2451C7716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905C41-7F33-4AED-84A4-2BEC8693E5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C51120-7B7E-47D6-9B99-D4DB14E291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56CF3A-3D45-4CD0-ACE9-9548D3D9E6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642D96-CA2A-4EA7-9ADA-08EF32EFB6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BB3429-6CB4-46FC-AA93-9FDA0CDB82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BE3EAD-F637-416B-B7A6-85DABB5632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AFE26C-2A39-4C7C-875A-512108FFF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B4EAF7-4382-4610-8E05-43FB3B4447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30320303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大客户营销管理策略对供应链效率的影响研究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供应链效率评价指标体系构建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大客户营销管理策略对供应链效率的影响机理分析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实证研究设计与数据分析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研究结论与展望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全球化背景下供应链管理的重要性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随着全球化的深入发展，企业之间的竞争已经逐渐演变为供应链之间的竞争，有效的供应链管理对企业降低成本、提高运营效率、增强市场竞争力具有至关重要的作用。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大客户营销管理策略对供应链效率的影响</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大客户是企业的重要利润来源，针对大客户的营销管理策略不仅关系到企业的销售业绩，还会对供应链效率产生深远影响。因此，研究大客户营销管理策略对供应链效率的影响具有重要的现实意义。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本研究旨在探讨大客户营销管理策略对供应链效率的影响，揭示二者之间的关系，为企业制定合理的大客户营销管理策略提供理论支持和实践指导。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主要围绕以下几个问题展开：（1）大客户营销管理策略对供应链效率的具体影响是什么？（2）不同行业、不同规模的企业在实施大客户营销管理策略时，对供应链效率的影响是否存在差异？（3）如何优化大客户营销管理策略以提高供应链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本研究将采用文献综述、实证分析和案例研究等方法，综合运用定性和定量研究手段，对大客户营销管理策略与供应链效率之间的关系进行深入探讨。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研究范围</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本研究将选取不同行业、不同规模的企业作为研究对象，通过收集相关数据和资料，对大客户营销管理策略的实施情况及其对供应链效率的影响进行实证分析。同时，本研究还将结合具体案例，对优化大客户营销管理策略以提高供应链效率的途径进行探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766" b="67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大客户通常指的是对企业的销售额和利润贡献较大的客户，他们往往具有较高的采购量、较稳定的合作关系和较大的市场影响力。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大客户往往具有以下几个方面的特点，包括采购规模大、合作稳定性强、对企业利润贡献高、市场影响力大等。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大客户的定义和特点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营销管理策略是企业为实现营销目标而制定的一系列计划、政策和行动方案，它涉及到市场调研、产品开发、定价、促销、渠道选择等多个方面。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营销管理策略对于企业的成功至关重要，它能够帮助企业更好地满足客户需求、提高市场份额和盈利能力，同时也有助于建立品牌声誉和增强竞争优势。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营销管理策略的概念和重要性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客户识别与选择</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企业需要识别出具有潜力的大客户，并对其进行深入的分析和评估，以确定是否值得投入资源进行开发和维护。</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针对大客户的特殊需求和偏好，企业需要提供个性化的产品和服务解决方案，以满足其独特的需求。</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与大客户建立长期稳定的合作关系是企业大客户营销管理策略的核心目标之一，这需要通过签订长期合同、建立信任机制、共同解决问题等方式来实现。</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企业内部各个部门需要协同合作，共同为大客户提供优质的服务和支持，以确保客户满意度的提高和合作关系的稳固。</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个性化服务提供</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长期合作关系建立</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跨部门协同合作</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大客户营销管理策略的核心内容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供应链效率评价指标体系构建</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供应链效率是指供应链各环节之间的协同运作能力，以及资源、信息在供应链中的流动速度和准确性。它反映了供应链整体运行的效果和效益。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供应链效率的定义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供应链效率涵盖了时间效率、成本效率、质量效率和柔性效率等多个方面。时间效率强调快速响应市场需求，成本效率要求降低运营成本，质量效率关注产品和服务的高品质，柔性效率则强调供应链的灵活性和适应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供应链效率的内涵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供应链效率的定义和内涵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评价指标的选取应遵循科学性、系统性、可操作性、可比性和可量化性等原则。同时，应结合行业特点和企业实际情况，确保评价指标的针对性和实用性。</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价指标的选取可采用文献综述、专家咨询、问卷调查等方法。通过对相关文献的梳理和分析，可以了解国内外关于供应链效率评价的研究现状和发展趋势；通过专家咨询和问卷调查，可以获取行业专家和企业管理者对供应链效率评价的看法和建议。</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评价指标的选取原则</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评价指标的选取方法</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评价指标的选取原则和方法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https://d.book118.com/145303203031011102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2024-09-10T23:04:52.598</cp:lastPrinted>
  <dcterms:created xsi:type="dcterms:W3CDTF">2024-09-10T15:04:52Z</dcterms:created>
  <dcterms:modified xsi:type="dcterms:W3CDTF">2024-09-10T15:04:54Z</dcterms:modified>
</cp:coreProperties>
</file>