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9C2AC-F6B4-4C1D-8CB7-83A0C5B70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98774-7AF7-4441-97C2-954B23817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CF671-C873-406F-BD70-3F52690FA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BE552-2C99-4F41-8933-8C141FCBC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FB3498-48A2-4EEE-A19E-CD1124804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E7860A-A202-441C-A709-E704756C0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4F371F-DFBE-4DF2-9E3B-C9FF6845C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047D2-1B41-4B9E-964C-393AF9A38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422C3-A0A3-49DD-BE30-5230C8204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E6D28-DDC1-4494-B6DD-BE484CBC3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A9CE5-BFB7-4F81-AD6E-4482C4A99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03313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动手实验提升小学生对科学的兴趣和理解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动手实验的意义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动手实验的种类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动手实验的实施步骤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动手实验中的注意事项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动手实验的效果评估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通过动手实验，让小学生在亲身实践中感受科学的魅力，从而培养对科学的兴趣和好奇心。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提升科学兴趣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加深科学理解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167" r="19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培养实践能力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500" b="11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通过实验操作和观察，帮助小学生更直观地理解科学原理，提高科学学习效果。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动手实验不仅有助于理论知识的掌握，还能培养小学生的动手能力和实践精神。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本方案适用于小学各年级，可根据不同年级的科学课程内容和难度进行相应调整。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适用年级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面向全体小学生，特别是那些对科学感兴趣或需要提高科学学习效果的学生。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适用于学校科学课堂、科学实验室、课外活动等多种场景。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实施场景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动手实验的意义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动手实验往往以有趣的现象或问题为引导，能够激发小学生的好奇心，使他们产生强烈的探究欲望。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通过亲身参与实验，小学生能够直观地感受到科学现象的奇妙之处，从而增强对科学的兴趣。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引发探究欲望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提供直观感受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激发小学生好奇心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92" r="318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动手实验要求小学生仔细观察实验现象，记录实验数据，有助于培养他们的观察力和记录能力。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提高观察力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在动手实验的过程中，小学生需要亲自动手操作，实践科学原理和方法，从而增强他们的实践能力。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增强实践能力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培养观察力和实践能力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通过动手实验，小学生能够将所学的科学理论知识与实验现象相结合，加深对科学原理的理解和掌握。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动手实验有助于小学生将所学的科学知识迁移到实际生活中，解决现实问题，提高他们的科学素养。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加深对科学原理的理解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促进知识迁移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强化理论知识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动手实验的种类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029" b="290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95" b="17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29" b="7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物理类动手实验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光的折射实验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通过棱镜分解白光，让小学生观察和了解光的折射现象。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磁铁实验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使用磁铁和铁屑等材料，展示磁场和磁力线的存在，让小学生直观感受磁铁的吸引力。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简单电路实验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利用电池、导线和小灯泡等材料，搭建简单电路，让小学生了解电流和电路的基本知识。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通过加热、冷却和凝结等操作，模拟自然界中水的循环过程，让小学生了解水的三态变化。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水的循环实验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使用酸碱指示剂和酸碱溶液，展示酸碱中和反应的过程和结果，让小学生了解酸碱性质。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酸碱反应实验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利用化学反应生成沉淀物，让小学生观察化学反应的现象和结果。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沉淀反应实验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化学类动手实验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动物行为观察实验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观察动物的行为和习性，让小学生了解动物的生活习性和行为特点。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植物生长实验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通过种植植物并观察其生长过程，让小学生了解植物的生长条件和生长过程。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微生物培养实验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利用显微镜观察微生物的形态和结构，让小学生了解微生物的存在和多样性。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208" r="10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生物类动手实验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动手实验的实施步骤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明确想要探究的科学问题或现象，例如物质的变化、生物的生长等。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确定实验目标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了解实验所涉及的科学原理，如化学反应、物理定律等，为实验提供理论支持。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理解科学原理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明确实验目的和原理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https://d.book118.com/145303313143011044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2024-09-06T22:15:44.712</cp:lastPrinted>
  <dcterms:created xsi:type="dcterms:W3CDTF">2024-09-06T14:15:44Z</dcterms:created>
  <dcterms:modified xsi:type="dcterms:W3CDTF">2024-09-06T14:15:46Z</dcterms:modified>
</cp:coreProperties>
</file>