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91B24-75EE-4BC8-9320-B107AB8A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5A3C5-4506-4D49-B979-107CF8D11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C2817-7847-48CA-A352-480D3587E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74FAF-B77A-4CE9-A9C1-4BDD8F68D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5A4F6-4ACE-4A6B-9516-88A65346D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306E1-E26D-47F0-BD05-E88595A32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8444F4-0AAF-4473-B896-5D1D9CDC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D48C3-984F-43A6-9D18-95623D06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23A13-A133-4E7D-AB8B-FDAFF5C9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2D4F4-EE29-4B42-82B6-05C9DFE43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1F5D0-386C-4E3C-9D37-F2167CE04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11002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妇科常见病预防与保健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常见妇科疾病介绍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子宫肌瘤是一种常见的良性肿瘤，多发于育龄期女性。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子宫肌瘤的症状包括月经异常、腹部包块、压迫症状等。治疗方式包括药物治疗和手术治疗，预防措施包括保持健康的生活方式、定期体检等。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子宫内膜异位症是指子宫内膜组织在子宫以外的部位生长，多发于育龄期女性。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子宫内膜异位症的症状包括痛经、性交疼痛、月经异常等。治疗方式包括药物治疗、手术治疗和辅助生殖技术等，预防措施包括避免多次剖腹产、减少宫腔操作等。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65" r="178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卵巢囊肿是一种常见的卵巢肿瘤，有良性和恶性之分。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卵巢囊肿的症状包括腹部胀痛、月经异常、消化系统症状等。治疗方式取决于囊肿的性质和大小，预防措施包括保持健康的生活方式、定期体检等。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宫颈炎是指宫颈的炎症性疾病，分为急性和慢性两种。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宫颈炎的症状包括阴道分泌物增多、异常阴道出血等。治疗方式包括药物治疗、物理治疗和手术治疗等，预防措施包括保持卫生习惯、避免不洁性行为等。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https://d.book118.com/145311002024011043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2024-09-04T18:01:30.710</cp:lastPrinted>
  <dcterms:created xsi:type="dcterms:W3CDTF">2024-09-04T10:01:30Z</dcterms:created>
  <dcterms:modified xsi:type="dcterms:W3CDTF">2024-09-04T10:01:32Z</dcterms:modified>
</cp:coreProperties>
</file>