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51609-D95B-4E0C-BF5B-A285521A9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314F0-A666-4D65-A340-D68531A0C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C285C-145B-4131-A679-0604F7D6D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12AD0-17D5-4465-80D3-471E71E78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69CA29-476A-4B2B-8D82-5A986FE7C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0FA95-2EAA-4954-99D9-B9E00F9B4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8B447-0072-4C43-95B1-B05C81005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A971B-C861-486D-A983-DF5610282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DC9FA-4D23-4729-947F-A24EA4750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0196C-80B4-4AC2-A686-050ABE711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0FE64-1089-49A4-8BE0-A9C265F4B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11232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宫颈癌后装治疗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宫颈癌后装治疗概述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后装治疗技术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后装治疗与其他治疗方式的比较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后装治疗的疗效与副作用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后装治疗的未来发展与研究方向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宫颈癌后装治疗概述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宫颈癌后装治疗是一种放射治疗方式，主要针对宫颈癌患者，通过将放射源插入到肿瘤部位进行近距离照射，达到消灭肿瘤细胞的目的。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后装治疗具有定位准确、剂量集中、副作用小等优点，尤其适用于局部病灶的控制和缓解症状。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宫颈癌后装治疗最早可追溯到20世纪初，经过多年的研究和改进，技术不断得到完善和发展。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随着医疗技术的进步，后装治疗设备不断更新换代，治疗手段也更加多样化，如三维后装治疗、图像引导后装治疗等，提高了治疗的精准度和效果。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宫颈癌后装治疗适用于不同年龄段和不同分期的宫颈癌患者，特别是对于局部晚期、术后复发或转移的患者效果较好。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后装治疗可以单独使用或与其他治疗方式（如手术、化疗）联合应用，主要针对宫颈癌原发灶和转移病灶的治疗，以及术后辅助放疗等。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后装治疗技术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37" r="32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83" r="293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包括阴道施源器、宫腔施源器和腹膜后施源器等。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施源器种类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根据宫颈癌分期、病灶位置和患者具体情况选择合适的施源器，以确保治疗效果和减少并发症。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施源器种类与选择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后装治疗剂量根据病情和治疗效果调整，通常采用分次照射的方式。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照射方式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照射方式包括腔内照射和组织间照射等，应根据病灶位置和病情选择合适的照射方式。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剂量与照射方式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后装治疗操作流程包括定位、施源器安装、剂量测定和照射等步骤，需在专业医生指导下进行。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在治疗过程中，应注意保护周围正常组织和器官，避免并发症的发生，同时注意患者的舒适度和隐私保护。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后装治疗与其他治疗方式的比较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https://d.book118.com/145311232024011041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2024-09-01T14:14:21.064</cp:lastPrinted>
  <dcterms:created xsi:type="dcterms:W3CDTF">2024-09-01T06:14:21Z</dcterms:created>
  <dcterms:modified xsi:type="dcterms:W3CDTF">2024-09-01T06:14:23Z</dcterms:modified>
</cp:coreProperties>
</file>