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31A76-A68E-47A5-B57D-6876BA38E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30588-666F-40CF-8FA8-A9C43EB4F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CF043-A272-446A-82DA-4BD600E5D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D970D-A6A1-409A-A4A1-F382B448A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2F7613-369D-47F2-91A4-F6FF69EFC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F8F934-4621-498A-A385-98A11A0C1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04C778-F8E1-455F-ABA4-35A7CD348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53F9F-F186-463E-8201-4F740C9DC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19643-230C-4C16-970B-B70597A3F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25844-F3BA-4335-8A11-2BEE868F6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C95FC-1A97-420E-8814-56BB21AC5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121401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《C语言教案》PPT课件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C语言的数据类型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C语言的运算符和表达式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C语言的控制结构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C语言的函数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C语言中的指针和数组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C语言的文件操作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C语言的起源和特点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C语言由美国贝尔实验室的Dennis Ritchie于1972年设计并实现，主要用于UNIX操作系统的开发。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C语言是一种结构化程序设计语言，具有高效、可移植、可扩展性等特点，支持低级内存操作，适用于系统软件、应用软件的开发。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C语言是编写操作系统的首选语言，如Linux操作系统就是用C语言编写的。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C语言广泛应用于嵌入式系统的开发，如智能家居、汽车电子等领域。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游戏开发中，C语言常用于游戏引擎和底层逻辑的实现。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运算符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C语言支持丰富的运算符，如算术运算符、关系运算符、逻辑运算符等。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C语言中的函数是实现程序功能的基本单位，用于封装代码块，实现代码复用。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C语言提供了if语句、switch语句、for循环、while循环等控制结构，用于实现程序流程的控制。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C语言提供了基本数据类型，如int、float、char等，以及复杂数据类型，如数组、结构体、联合等。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C语言的基本语法结构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C语言的数据类型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整型数据类型用于存储整数，包括正整数、负整数和零。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常用的整型数据类型有：short、int、long。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这些数据类型可以在后面添加关键字signed或unsigned来指定是有符号还是无符号。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在C语言中，整型数据类型分为有符号和无符号两种类型，有符号型又分为短整型、整型和长整型。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整型数据类型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浮点型数据类型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在C语言中，浮点型数据类型分为单精度和双精度两种类型。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浮点型数据类型用于需要高精度计算的场合，如科学计算、工程计算等。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浮点型数据类型用于存储小数，包括实数和复数。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常用的浮点型数据类型有：float、double。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字符型数据类型用于存储单个字符。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在C语言中，字符型数据类型使用单引号括起来表示，如'a'、'B'等。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字符型数据类型在内存中占用一个字节的存储空间，可以表示ASCII码表中的任意字符。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字符型数据类型可以进行一些特殊的操作，如字符的算术运算、关系运算等。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字符型数据类型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自定义数据类型允许用户根据需要定义自己的数据类型。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在C语言中，自定义数据类型通常使用typedef关键字来定义，如typedef int INTEGER;。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自定义数据类型可以提高代码的可读性和可维护性，使代码更加清晰易懂。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自定义数据类型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C语言的运算符和表达式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算术运算符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+、-、*、/、%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算术运算符和表达式是C语言中最基本的运算方式，用于数值计算。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算术运算符包括加法、减法、乘法、除法和取模等，用于对数值进行基本运算。算术表达式是由变量、常量、运算符和括号等组成的数学表达式，用于表示数值关系和计算结果。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算术表达式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用于进行算术运算，如 `a + b`、`c * d`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算术运算符和表达式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关系运算符：==、!=、&gt;、&lt;、&gt;=、&lt;=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7F7F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关系表达式：用于比较两个值的大小关系，返回值为布尔值（true或false）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7F7F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总结词：关系运算符和表达式用于比较两个值的大小关系，返回结果为布尔值。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7F7F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关系运算符包括等于、不等于、大于、小于、大于等于和小于等于等，用于比较两个值的大小关系。关系表达式由两个操作数和一个关系运算符组成，返回值为布尔值，表示两个操作数之间的大小关系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关系运算符和表达式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&amp;&amp;、||、!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逻辑运算符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用于组合多个关系表达式，进行逻辑运算，返回值为布尔值（true或false）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逻辑表达式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逻辑运算符和表达式用于组合多个关系表达式，进行逻辑运算，返回结果为布尔值。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逻辑运算符包括逻辑与、逻辑或和逻辑非等，用于组合多个关系表达式，进行逻辑运算。逻辑表达式由多个关系表达式和逻辑运算符组成，返回值为布尔值，表示多个关系表达式的逻辑关系。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逻辑运算符和表达式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位运算符和表达式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位运算符：&amp;、|、^、~、&lt;&lt;、&gt;&gt;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位表达式：用于对二进制位进行操作，常用于底层编程和硬件交互。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总结词：位运算符和表达式用于对二进制位进行操作，常用于底层编程和硬件交互。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位运算符包括按位与、按位或、按位异或、按位取反、左移和右移等，用于对二进制位进行操作。位表达式由一个或多个操作数和一个位运算符组成，常用于底层编程和硬件交互，能够直接对二进制位进行操作和控制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C语言的控制结构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条件语句是C语言中用于根据不同条件执行不同代码块的语句。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C语言中的条件语句主要包括if语句和switch语句。if语句用于根据一个布尔表达式的值来决定是否执行一段代码，而switch语句则用于根据不同的整数值执行不同的代码块。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条件语句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c`if (x &gt; 0) {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```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条件语句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条件语句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printf("x是正数</a:t>
            </a:r>
          </a:p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latin typeface="Microsoft Yahei"/>
                <a:ea typeface="Microsoft Yahei"/>
                <a:cs typeface="Microsoft Yahei"/>
              </a:rPr>
              <a:t>");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} else {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printf("x不是正数n");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条件语句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}`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```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条件语句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https://d.book118.com/145312140111011110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2024-09-15T11:25:20.302</cp:lastPrinted>
  <dcterms:created xsi:type="dcterms:W3CDTF">2024-09-15T03:25:20Z</dcterms:created>
  <dcterms:modified xsi:type="dcterms:W3CDTF">2024-09-15T03:25:22Z</dcterms:modified>
</cp:coreProperties>
</file>