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CB52F-0F81-4325-8707-58EEF0847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94CCD-0F72-4938-B844-5D0543A45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6DED0-820F-4D05-9578-3731F88AA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D269A-7746-43FD-959F-00058C366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3CE94-18EE-4D0A-976C-BD88DF69D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1666F2-65A2-4366-A4CF-995BC433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7D01D-E24D-4CE5-9687-FF0365AF8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67CC1-5482-42A9-8133-E833C6F92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33007-1835-4EFD-89C8-EEE108DB9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4D23E-F36A-4F87-902F-6707AB640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ADAFC-5C8E-431D-8B78-441C32FF7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12230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安全管理制度与竞争力的提升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安全管理制度与竞争力的关系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安全管理制度的改进与创新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安全管理制度能够有效地预防各类事故的发生，从而保障员工的生命安全。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减少员工健康问题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通过实施安全管理制度，可以降低员工在工作场所因不安全因素导致的健康问题，如职业病、意外伤害等。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提高员工工作满意度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员工在一个安全的工作环境中工作，能够提高他们的工作满意度和忠诚度。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增强企业信誉度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安全管理制度的实施能够提高企业的信誉度，赢得客户和合作伙伴的信任。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吸引优秀人才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一个注重员工安全的企业更容易吸引和留住优秀的人才。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提升企业社会责任感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企业通过建立和完善安全管理制度，展现了其对社会和员工的安全责任和关怀，提升了企业的社会形象。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对企业形象的影响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安全管理制度的实施能够鼓励员工更加专注于工作，减少担忧，从而增强企业的创新能力。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安全管理制度能够降低因事故和健康问题导致的生产中断，从而提高生产效率。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通过减少事故和健康问题的发生，企业可以降低相关的赔偿和医疗费用，从而降低运营成本。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对企业竞争力的影响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安全管理制度的制定与实施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根据企业规模、业务特点和法律法规要求，制定全面、科学的安全管理制度，明确各级责任和义务。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定期评估安全管理制度的执行情况和效果，及时发现问题并进行修订，确保制度的有效性和适用性。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定期评估与修订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安全政策的制定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根据企业实际情况和员工需求，制定安全培训计划，包括新员工入职培训、在岗员工定期培训等。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培训内容应涵盖安全知识、安全操作规程、应急处理等方面，采用多种形式进行培训，如讲座、案例分析、模拟演练等。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建立定期和不定期的安全监督检查机制，对重点区域、关键环节和危险源进行重点监控。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隐患整改与预防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发现安全隐患后及时整改，并分析原因，采取措施预防类似问题的再次发生。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安全监督与检查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根据企业可能面临的事故风险，制定相应的应急预案，明确应急组织、救援流程和资源调配方案。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定期组织应急演练和培训，提高员工应对突发事件的能力和自救互救能力。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应急演练与培训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事故应急处理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安全管理制度与竞争力的关系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https://d.book118.com/145312230321011111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2024-09-17T21:09:59.858</cp:lastPrinted>
  <dcterms:created xsi:type="dcterms:W3CDTF">2024-09-17T13:09:59Z</dcterms:created>
  <dcterms:modified xsi:type="dcterms:W3CDTF">2024-09-17T13:10:01Z</dcterms:modified>
</cp:coreProperties>
</file>