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607D9E-7BE6-4DB5-A9C8-ACE300DEF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80923-EE2D-4157-9790-5FE460A45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290086-F443-478A-A6BE-BFE224AE0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9910AA-9890-43C7-BCA9-7B7FC4D98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E7359D-2BD2-43F7-BC21-4CCB963472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6A3E6F-BEA0-4BD4-BBDF-597F5CE438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5733A3-281F-4764-923B-2B6C8F9B6C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8D9C5-7F5F-4B82-A424-6040085F4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116F9-C9B5-49B9-9EC4-D068A37E1C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D5305-E8AE-47A8-A672-7867C7BCB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E8567-8235-49E9-B60C-AA8D34181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31330421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古董店行业中的文化传播与影响</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文化传播与影响: 古董店行业的作用
 古董店行业中的文化传播方式
 古董店行业对文化传播的影响
 古董店行业中的文化交流
 古董店行业中的文化传承
 古董店行业中的文化教育
 古董店行业中的文化传承与保护
 古董店行业中的文化产业发展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文化传播与影响: 古董店行业的作用</a:t>
            </a:r>
          </a:p>
        </p:txBody>
      </p:sp>
      <p:sp>
        <p:nvSpPr>
          <p:cNvPr id="3" name="Subtitle 2"/>
          <p:cNvSpPr>
            <a:spLocks noGrp="1"/>
          </p:cNvSpPr>
          <p:nvPr>
            <p:ph type="subTitle" idx="1"/>
          </p:nvPr>
        </p:nvSpPr>
        <p:spPr/>
        <p:txBody>
          <a:bodyPr/>
          <a:lstStyle/>
          <a:p>
            <a:r>
              <a:t>古董店行业中的文化传播与影响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文化传播与影响: 古董店行业的作用</a:t>
            </a:r>
          </a:p>
        </p:txBody>
      </p:sp>
      <p:sp>
        <p:nvSpPr>
          <p:cNvPr id="3" name="Text Placeholder 2"/>
          <p:cNvSpPr>
            <a:spLocks noGrp="1"/>
          </p:cNvSpPr>
          <p:nvPr>
            <p:ph type="body" idx="1"/>
          </p:nvPr>
        </p:nvSpPr>
        <p:spPr/>
        <p:txBody>
          <a:bodyPr/>
          <a:lstStyle/>
          <a:p>
            <a:r>
              <a:t>古董店行业对历史和传统的保护和传承</a:t>
            </a:r>
          </a:p>
        </p:txBody>
      </p:sp>
      <p:sp>
        <p:nvSpPr>
          <p:cNvPr id="4" name="Content Placeholder 3"/>
          <p:cNvSpPr>
            <a:spLocks noGrp="1"/>
          </p:cNvSpPr>
          <p:nvPr>
            <p:ph sz="half" idx="2"/>
          </p:nvPr>
        </p:nvSpPr>
        <p:spPr/>
        <p:txBody>
          <a:bodyPr/>
          <a:lstStyle/>
          <a:p>
            <a:r>
              <a:t>1. 古董店行业有助于保护和传承历史文物和传统工艺，这些文物和传统工艺往往具有很高的艺术价值和历史价值，是人类文化遗产的重要组成部分。古董店通过收购、保存、修复和出售这些文物和传统工艺，可以延长其寿命，使它们能够继续为后人欣赏和研究，从而促进历史文化遗产的保护和传承。</a:t>
            </a:r>
          </a:p>
          <a:p>
            <a:r>
              <a:t>2. 古董店行业有助于提高人们对历史和传统的认识和理解，通过展览、讲座等活动，古董店可以向公众展示其收藏的文物和传统工艺，并对其进行讲解和说明，这有助于提高人们对历史和传统的认识和理解，增进人们对文化遗产的保护意识。</a:t>
            </a:r>
          </a:p>
          <a:p>
            <a:r>
              <a:t>3. 古董店行业有助于促进历史文化旅游业的发展，古董店往往聚集在历史文化名城或旅游景点附近，这些地方往往具有丰富的历史文化资源和独特的地域特色，古董店可以为游客提供一个了解和体验当地历史文化的机会，从而促进历史文化旅游业的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文化传播与影响: 古董店行业的作用</a:t>
            </a:r>
          </a:p>
        </p:txBody>
      </p:sp>
      <p:sp>
        <p:nvSpPr>
          <p:cNvPr id="3" name="Content Placeholder 2"/>
          <p:cNvSpPr>
            <a:spLocks noGrp="1"/>
          </p:cNvSpPr>
          <p:nvPr>
            <p:ph sz="half" idx="2"/>
          </p:nvPr>
        </p:nvSpPr>
        <p:spPr/>
        <p:txBody>
          <a:bodyPr/>
          <a:lstStyle/>
          <a:p>
            <a:r>
              <a:t>1. 古董店行业可以创造就业机会，古董店需要人员从事收购、保存、修复、销售等工作，此外，古董店还带动相关产业的发展，如物流、包装、餐饮等，这些产业也需要人员从事相关工作，从而创造就业机会。</a:t>
            </a:r>
          </a:p>
          <a:p>
            <a:r>
              <a:t>2. 古董店行业可以增加地方财政收入，古董店需要缴纳税收，这些税收可以增加地方财政收入，地方政府可以使用这些财政收入来改善公共服务，如教育、医疗、交通等，从而提高人民的生活质量。</a:t>
            </a:r>
          </a:p>
          <a:p>
            <a:r>
              <a:t>3. 古董店行业可以促进经济和社会发展，古董店行业可以通过吸引游客、创造就业机会、增加地方财政收入等方式，促进经济和社会发展。</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古董店行业对经济和社会发展的影响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古董店行业中的文化传播方式</a:t>
            </a:r>
          </a:p>
        </p:txBody>
      </p:sp>
      <p:sp>
        <p:nvSpPr>
          <p:cNvPr id="3" name="Subtitle 2"/>
          <p:cNvSpPr>
            <a:spLocks noGrp="1"/>
          </p:cNvSpPr>
          <p:nvPr>
            <p:ph type="subTitle" idx="1"/>
          </p:nvPr>
        </p:nvSpPr>
        <p:spPr/>
        <p:txBody>
          <a:bodyPr/>
          <a:lstStyle/>
          <a:p>
            <a:r>
              <a:t>古董店行业中的文化传播与影响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古董店行业中的文化传播方式</a:t>
            </a:r>
          </a:p>
        </p:txBody>
      </p:sp>
      <p:sp>
        <p:nvSpPr>
          <p:cNvPr id="3" name="Text Placeholder 2"/>
          <p:cNvSpPr>
            <a:spLocks noGrp="1"/>
          </p:cNvSpPr>
          <p:nvPr>
            <p:ph type="body" idx="1"/>
          </p:nvPr>
        </p:nvSpPr>
        <p:spPr/>
        <p:txBody>
          <a:bodyPr/>
          <a:lstStyle/>
          <a:p>
            <a:r>
              <a:t>实物展示与销售：</a:t>
            </a:r>
          </a:p>
        </p:txBody>
      </p:sp>
      <p:sp>
        <p:nvSpPr>
          <p:cNvPr id="4" name="Content Placeholder 3"/>
          <p:cNvSpPr>
            <a:spLocks noGrp="1"/>
          </p:cNvSpPr>
          <p:nvPr>
            <p:ph sz="half" idx="2"/>
          </p:nvPr>
        </p:nvSpPr>
        <p:spPr/>
        <p:txBody>
          <a:bodyPr/>
          <a:lstStyle/>
          <a:p>
            <a:r>
              <a:t>1. 古董店通过实物展示和销售，使消费者能够直接接触和感受文物，从而加深对文物的了解和认识，提升文化修养。</a:t>
            </a:r>
          </a:p>
          <a:p>
            <a:r>
              <a:t>2. 古董店中的文物承载着丰富的历史信息，能够帮助消费者了解过去的历史，增强民族自豪感和文化自信心。</a:t>
            </a:r>
          </a:p>
          <a:p>
            <a:r>
              <a:t>3. 古董店中的文物具有收藏价值，能够吸引喜欢收藏文物的人士，从而促进文物的流通和传承。</a:t>
            </a:r>
          </a:p>
        </p:txBody>
      </p:sp>
      <p:sp>
        <p:nvSpPr>
          <p:cNvPr id="5" name="Text Placeholder 4"/>
          <p:cNvSpPr>
            <a:spLocks noGrp="1"/>
          </p:cNvSpPr>
          <p:nvPr>
            <p:ph type="body" idx="3"/>
          </p:nvPr>
        </p:nvSpPr>
        <p:spPr/>
        <p:txBody>
          <a:bodyPr/>
          <a:lstStyle/>
          <a:p>
            <a:r>
              <a:t>文化展览与讲座：</a:t>
            </a:r>
          </a:p>
        </p:txBody>
      </p:sp>
      <p:sp>
        <p:nvSpPr>
          <p:cNvPr id="6" name="Content Placeholder 5"/>
          <p:cNvSpPr>
            <a:spLocks noGrp="1"/>
          </p:cNvSpPr>
          <p:nvPr>
            <p:ph sz="half" idx="4"/>
          </p:nvPr>
        </p:nvSpPr>
        <p:spPr/>
        <p:txBody>
          <a:bodyPr/>
          <a:lstStyle/>
          <a:p>
            <a:r>
              <a:t>1. 古董店可举办各种文化展览和讲座，邀请专家学者对文物进行讲解和分析，帮助消费者了解文物的历史背景、文化价值和艺术价值。</a:t>
            </a:r>
          </a:p>
          <a:p>
            <a:r>
              <a:t>2. 通过举办文化展览和讲座，古董店能够吸引更多的消费者关注文物，从而提高文物的价值和知名度。</a:t>
            </a:r>
          </a:p>
          <a:p>
            <a:r>
              <a:t>3. 文化展览和讲座能够丰富消费者的精神文化生活，提升消费者的文化素养，传播传统文化。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古董店行业中的文化传播方式</a:t>
            </a:r>
          </a:p>
        </p:txBody>
      </p:sp>
      <p:sp>
        <p:nvSpPr>
          <p:cNvPr id="3" name="Text Placeholder 2"/>
          <p:cNvSpPr>
            <a:spLocks noGrp="1"/>
          </p:cNvSpPr>
          <p:nvPr>
            <p:ph type="body" idx="1"/>
          </p:nvPr>
        </p:nvSpPr>
        <p:spPr/>
        <p:txBody>
          <a:bodyPr/>
          <a:lstStyle/>
          <a:p>
            <a:r>
              <a:t>文物鉴定与修复：</a:t>
            </a:r>
          </a:p>
        </p:txBody>
      </p:sp>
      <p:sp>
        <p:nvSpPr>
          <p:cNvPr id="4" name="Content Placeholder 3"/>
          <p:cNvSpPr>
            <a:spLocks noGrp="1"/>
          </p:cNvSpPr>
          <p:nvPr>
            <p:ph sz="half" idx="2"/>
          </p:nvPr>
        </p:nvSpPr>
        <p:spPr/>
        <p:txBody>
          <a:bodyPr/>
          <a:lstStyle/>
          <a:p>
            <a:r>
              <a:t>1. 古董店中的文物鉴定专家能够对文物的真伪、年代、价值等进行鉴定，从而帮助消费者判断文物的价值和收藏意义。</a:t>
            </a:r>
          </a:p>
          <a:p>
            <a:r>
              <a:t>2. 古董店中的文物修复专家能够对损坏的文物进行修复，使其恢复原有的价值和美感。</a:t>
            </a:r>
          </a:p>
          <a:p>
            <a:r>
              <a:t>3. 文物鉴定与修复服务能够提高文物的价值，促进文物的流通和传承，推动文物文化的发展。</a:t>
            </a:r>
          </a:p>
        </p:txBody>
      </p:sp>
      <p:sp>
        <p:nvSpPr>
          <p:cNvPr id="5" name="Text Placeholder 4"/>
          <p:cNvSpPr>
            <a:spLocks noGrp="1"/>
          </p:cNvSpPr>
          <p:nvPr>
            <p:ph type="body" idx="3"/>
          </p:nvPr>
        </p:nvSpPr>
        <p:spPr/>
        <p:txBody>
          <a:bodyPr/>
          <a:lstStyle/>
          <a:p>
            <a:r>
              <a:t>文物知识普及与教育：</a:t>
            </a:r>
          </a:p>
        </p:txBody>
      </p:sp>
      <p:sp>
        <p:nvSpPr>
          <p:cNvPr id="6" name="Content Placeholder 5"/>
          <p:cNvSpPr>
            <a:spLocks noGrp="1"/>
          </p:cNvSpPr>
          <p:nvPr>
            <p:ph sz="half" idx="4"/>
          </p:nvPr>
        </p:nvSpPr>
        <p:spPr/>
        <p:txBody>
          <a:bodyPr/>
          <a:lstStyle/>
          <a:p>
            <a:r>
              <a:t>1. 古董店中的文物专家能够通过网络媒体、出版物、讲座等方式，向公众普及文物知识，提高公众对文物的认识和了解。</a:t>
            </a:r>
          </a:p>
          <a:p>
            <a:r>
              <a:t>2. 古董店能够与学校、博物馆等机构合作，开展文物知识教育活动，让学生和公众亲身体验文物的魅力，增强对传统文化的认同感。</a:t>
            </a:r>
          </a:p>
          <a:p>
            <a:r>
              <a:t>3. 文物知识普及与教育活动能够提高公众的文化素养，增强对传统文化的认同感，促进文化传承和发展。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古董店行业中的文化传播方式</a:t>
            </a:r>
          </a:p>
        </p:txBody>
      </p:sp>
      <p:sp>
        <p:nvSpPr>
          <p:cNvPr id="3" name="Text Placeholder 2"/>
          <p:cNvSpPr>
            <a:spLocks noGrp="1"/>
          </p:cNvSpPr>
          <p:nvPr>
            <p:ph type="body" idx="1"/>
          </p:nvPr>
        </p:nvSpPr>
        <p:spPr/>
        <p:txBody>
          <a:bodyPr/>
          <a:lstStyle/>
          <a:p>
            <a:r>
              <a:t>文化旅游与体验：</a:t>
            </a:r>
          </a:p>
        </p:txBody>
      </p:sp>
      <p:sp>
        <p:nvSpPr>
          <p:cNvPr id="4" name="Content Placeholder 3"/>
          <p:cNvSpPr>
            <a:spLocks noGrp="1"/>
          </p:cNvSpPr>
          <p:nvPr>
            <p:ph sz="half" idx="2"/>
          </p:nvPr>
        </p:nvSpPr>
        <p:spPr/>
        <p:txBody>
          <a:bodyPr/>
          <a:lstStyle/>
          <a:p>
            <a:r>
              <a:t>1. 古董店能够与旅游景点合作，开展文化旅游活动，让游客在参观旅游景点的同时，也能欣赏和购买文物。</a:t>
            </a:r>
          </a:p>
          <a:p>
            <a:r>
              <a:t>2. 古董店能够提供文物体验活动，让消费者能够亲手触摸和使用文物，从而加深对文物的了解和认识。</a:t>
            </a:r>
          </a:p>
          <a:p>
            <a:r>
              <a:t>3. 文化旅游与体验活动能够吸引更多的消费者关注文物，从而提高文物的价值和知名度，促进文物文化的传播和发展。</a:t>
            </a:r>
          </a:p>
        </p:txBody>
      </p:sp>
      <p:sp>
        <p:nvSpPr>
          <p:cNvPr id="5" name="Text Placeholder 4"/>
          <p:cNvSpPr>
            <a:spLocks noGrp="1"/>
          </p:cNvSpPr>
          <p:nvPr>
            <p:ph type="body" idx="3"/>
          </p:nvPr>
        </p:nvSpPr>
        <p:spPr/>
        <p:txBody>
          <a:bodyPr/>
          <a:lstStyle/>
          <a:p>
            <a:r>
              <a:t>国际文化交流与合作：</a:t>
            </a:r>
          </a:p>
        </p:txBody>
      </p:sp>
      <p:sp>
        <p:nvSpPr>
          <p:cNvPr id="6" name="Content Placeholder 5"/>
          <p:cNvSpPr>
            <a:spLocks noGrp="1"/>
          </p:cNvSpPr>
          <p:nvPr>
            <p:ph sz="half" idx="4"/>
          </p:nvPr>
        </p:nvSpPr>
        <p:spPr/>
        <p:txBody>
          <a:bodyPr/>
          <a:lstStyle/>
          <a:p>
            <a:r>
              <a:t>1. 古董店能够与国外古董店、博物馆等机构合作，开展国际文化交流活动，促进不同国家和地区之间的文化交流和合作。</a:t>
            </a:r>
          </a:p>
          <a:p>
            <a:r>
              <a:t>2. 古董店能够参与国际文物展览和交易会，展示中国的文物文化，提高中国的国际影响力和文化影响力。</a:t>
            </a:r>
          </a:p>
          <a:p>
            <a:r>
              <a:t>3. 国际文化交流与合作能够促进不同国家和地区之间的文化交流和合作，增进友谊，维护世界和平。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古董店行业对文化传播的影响</a:t>
            </a:r>
          </a:p>
        </p:txBody>
      </p:sp>
      <p:sp>
        <p:nvSpPr>
          <p:cNvPr id="3" name="Subtitle 2"/>
          <p:cNvSpPr>
            <a:spLocks noGrp="1"/>
          </p:cNvSpPr>
          <p:nvPr>
            <p:ph type="subTitle" idx="1"/>
          </p:nvPr>
        </p:nvSpPr>
        <p:spPr/>
        <p:txBody>
          <a:bodyPr/>
          <a:lstStyle/>
          <a:p>
            <a:r>
              <a:t>古董店行业中的文化传播与影响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古董店行业对文化传播的影响</a:t>
            </a:r>
          </a:p>
        </p:txBody>
      </p:sp>
      <p:sp>
        <p:nvSpPr>
          <p:cNvPr id="3" name="Content Placeholder 2"/>
          <p:cNvSpPr>
            <a:spLocks noGrp="1"/>
          </p:cNvSpPr>
          <p:nvPr>
            <p:ph sz="half" idx="2"/>
          </p:nvPr>
        </p:nvSpPr>
        <p:spPr/>
        <p:txBody>
          <a:bodyPr/>
          <a:lstStyle/>
          <a:p>
            <a:r>
              <a:t>1. 古董店作为文物流通的重要渠道，在文物保护和传承方面发挥着重要作用。通过对古董的收藏、修复和展示，古董店可以有效地保护和传承文物，使其免遭损坏和流失，并为公众提供了解和欣赏文物的机会。</a:t>
            </a:r>
          </a:p>
          <a:p>
            <a:r>
              <a:t>2. 古董店还可以通过举办展览、讲座等活动，传播文物知识，增强公众对文物的保护意识，并培养公众对文物的热爱。同时，古董店还可以通过与博物馆、文物保护机构等单位合作，共同开展文物保护和传承工作。</a:t>
            </a:r>
          </a:p>
          <a:p>
            <a:r>
              <a:t>3. 古董店在文物保护和传承方面发挥着积极作用，为保护和传承中华民族的文化遗产做出了重要贡献。</a:t>
            </a:r>
          </a:p>
        </p:txBody>
      </p:sp>
      <p:sp>
        <p:nvSpPr>
          <p:cNvPr id="4" name="Text Placeholder 3"/>
          <p:cNvSpPr>
            <a:spLocks noGrp="1"/>
          </p:cNvSpPr>
          <p:nvPr>
            <p:ph type="body" idx="3"/>
          </p:nvPr>
        </p:nvSpPr>
        <p:spPr/>
        <p:txBody>
          <a:bodyPr/>
          <a:lstStyle/>
          <a:p>
            <a:r>
              <a:t>文化交流与传播</a:t>
            </a:r>
          </a:p>
        </p:txBody>
      </p:sp>
      <p:sp>
        <p:nvSpPr>
          <p:cNvPr id="5" name="Content Placeholder 4"/>
          <p:cNvSpPr>
            <a:spLocks noGrp="1"/>
          </p:cNvSpPr>
          <p:nvPr>
            <p:ph sz="half" idx="4"/>
          </p:nvPr>
        </p:nvSpPr>
        <p:spPr/>
        <p:txBody>
          <a:bodyPr/>
          <a:lstStyle/>
          <a:p>
            <a:r>
              <a:t>1. 古董店作为文化交流与传播的重要平台，可以为不同文化背景的人们提供交流和学习的机会。通过对古董的收藏、展示和交易，古董店可以促进不同文化之间的交流与融合，增进不同民族之间的了解和友谊。</a:t>
            </a:r>
          </a:p>
          <a:p>
            <a:r>
              <a:t>2. 古董店还可以通过举办展览、讲座等活动，传播不同文化的知识，增强公众对不同文化的了解和尊重。同时，古董店还可以通过与博物馆、文化交流机构等单位合作，共同开展文化交流与传播工作。</a:t>
            </a:r>
          </a:p>
          <a:p>
            <a:r>
              <a:t>3. 古董店在文化交流与传播方面发挥着积极作用，为促进不同文化之间的交流与融合，增进不同民族之间的了解和友谊做出了重要贡献。</a:t>
            </a:r>
          </a:p>
        </p:txBody>
      </p:sp>
      <p:sp>
        <p:nvSpPr>
          <p:cNvPr id="6" name="Text Placeholder 5"/>
          <p:cNvSpPr>
            <a:spLocks noGrp="1"/>
          </p:cNvSpPr>
          <p:nvPr>
            <p:ph type="body" idx="1"/>
          </p:nvPr>
        </p:nvSpPr>
        <p:spPr/>
        <p:txBody>
          <a:bodyPr/>
          <a:lstStyle/>
          <a:p>
            <a:r>
              <a:t>文物保护与传承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古董店行业中的文化交流</a:t>
            </a:r>
          </a:p>
        </p:txBody>
      </p:sp>
      <p:sp>
        <p:nvSpPr>
          <p:cNvPr id="3" name="Subtitle 2"/>
          <p:cNvSpPr>
            <a:spLocks noGrp="1"/>
          </p:cNvSpPr>
          <p:nvPr>
            <p:ph type="subTitle" idx="1"/>
          </p:nvPr>
        </p:nvSpPr>
        <p:spPr/>
        <p:txBody>
          <a:bodyPr/>
          <a:lstStyle/>
          <a:p>
            <a:r>
              <a:t>古董店行业中的文化传播与影响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古董店行业中的文化交流</a:t>
            </a:r>
          </a:p>
        </p:txBody>
      </p:sp>
      <p:sp>
        <p:nvSpPr>
          <p:cNvPr id="3" name="Text Placeholder 2"/>
          <p:cNvSpPr>
            <a:spLocks noGrp="1"/>
          </p:cNvSpPr>
          <p:nvPr>
            <p:ph type="body" idx="1"/>
          </p:nvPr>
        </p:nvSpPr>
        <p:spPr/>
        <p:txBody>
          <a:bodyPr/>
          <a:lstStyle/>
          <a:p>
            <a:r>
              <a:t>1.文化传播与交流的作用：</a:t>
            </a:r>
          </a:p>
        </p:txBody>
      </p:sp>
      <p:sp>
        <p:nvSpPr>
          <p:cNvPr id="4" name="Content Placeholder 3"/>
          <p:cNvSpPr>
            <a:spLocks noGrp="1"/>
          </p:cNvSpPr>
          <p:nvPr>
            <p:ph sz="half" idx="2"/>
          </p:nvPr>
        </p:nvSpPr>
        <p:spPr/>
        <p:txBody>
          <a:bodyPr/>
          <a:lstStyle/>
          <a:p>
            <a:r>
              <a:t>1. 文化传播与交流是古董店行业的重要作用之一，可以促进不同文化之间的交流与融合。</a:t>
            </a:r>
          </a:p>
          <a:p>
            <a:r>
              <a:t>2. 通过古董店，人们可以了解到不同地区的文化特色、历史背景和艺术风情，从而拓宽视野，丰富知识。</a:t>
            </a:r>
          </a:p>
          <a:p>
            <a:r>
              <a:t>3. 古董店还可以成为文化交流的平台，让不同文化背景的人们进行交流与互动，从而促进相互理解与尊重。</a:t>
            </a:r>
          </a:p>
        </p:txBody>
      </p:sp>
      <p:sp>
        <p:nvSpPr>
          <p:cNvPr id="5" name="Text Placeholder 4"/>
          <p:cNvSpPr>
            <a:spLocks noGrp="1"/>
          </p:cNvSpPr>
          <p:nvPr>
            <p:ph type="body" idx="3"/>
          </p:nvPr>
        </p:nvSpPr>
        <p:spPr/>
        <p:txBody>
          <a:bodyPr/>
          <a:lstStyle/>
          <a:p>
            <a:r>
              <a:t>2.传播艺术文化：</a:t>
            </a:r>
          </a:p>
        </p:txBody>
      </p:sp>
      <p:sp>
        <p:nvSpPr>
          <p:cNvPr id="6" name="Content Placeholder 5"/>
          <p:cNvSpPr>
            <a:spLocks noGrp="1"/>
          </p:cNvSpPr>
          <p:nvPr>
            <p:ph sz="half" idx="4"/>
          </p:nvPr>
        </p:nvSpPr>
        <p:spPr/>
        <p:txBody>
          <a:bodyPr/>
          <a:lstStyle/>
          <a:p>
            <a:r>
              <a:t>1. 古董店中的艺术品，如字画、瓷器、青铜器等，都具有较高的艺术价值和历史价值，可以传播艺术文化，传承传统文化。</a:t>
            </a:r>
          </a:p>
          <a:p>
            <a:r>
              <a:t>2. 通过古董店，人们可以了解到不同时期、不同风格的艺术作品，从而陶冶情操，提高自身的艺术修养。</a:t>
            </a:r>
          </a:p>
          <a:p>
            <a:r>
              <a:t>3. 古董店还可以举办艺术展览、艺术讲座等活动，吸引更多的人参与到艺术文化活动中来，从而弘扬艺术文化。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古董店行业中的文化交流</a:t>
            </a:r>
          </a:p>
        </p:txBody>
      </p:sp>
      <p:sp>
        <p:nvSpPr>
          <p:cNvPr id="3" name="Text Placeholder 2"/>
          <p:cNvSpPr>
            <a:spLocks noGrp="1"/>
          </p:cNvSpPr>
          <p:nvPr>
            <p:ph type="body" idx="1"/>
          </p:nvPr>
        </p:nvSpPr>
        <p:spPr/>
        <p:txBody>
          <a:bodyPr/>
          <a:lstStyle/>
          <a:p>
            <a:r>
              <a:t>3.传播历史文化：</a:t>
            </a:r>
          </a:p>
        </p:txBody>
      </p:sp>
      <p:sp>
        <p:nvSpPr>
          <p:cNvPr id="4" name="Content Placeholder 3"/>
          <p:cNvSpPr>
            <a:spLocks noGrp="1"/>
          </p:cNvSpPr>
          <p:nvPr>
            <p:ph sz="half" idx="2"/>
          </p:nvPr>
        </p:nvSpPr>
        <p:spPr/>
        <p:txBody>
          <a:bodyPr/>
          <a:lstStyle/>
          <a:p>
            <a:r>
              <a:t>1. 古董店中的古董文物，如兵器、服饰、器具等，都承载着历史信息，可以传播历史文化，让人们了解历史。</a:t>
            </a:r>
          </a:p>
          <a:p>
            <a:r>
              <a:t>2. 通过古董店，人们可以了解到不同时期、不同地域的历史事件、历史人物和历史风貌，从而增强对历史的了解与认识。</a:t>
            </a:r>
          </a:p>
          <a:p>
            <a:r>
              <a:t>3. 古董店还可以举办历史展览、历史讲座等活动，吸引更多的人参与到历史文化活动中来，从而弘扬历史文化。</a:t>
            </a:r>
          </a:p>
        </p:txBody>
      </p:sp>
      <p:sp>
        <p:nvSpPr>
          <p:cNvPr id="5" name="Text Placeholder 4"/>
          <p:cNvSpPr>
            <a:spLocks noGrp="1"/>
          </p:cNvSpPr>
          <p:nvPr>
            <p:ph type="body" idx="3"/>
          </p:nvPr>
        </p:nvSpPr>
        <p:spPr/>
        <p:txBody>
          <a:bodyPr/>
          <a:lstStyle/>
          <a:p>
            <a:r>
              <a:t>4.传播地域文化：</a:t>
            </a:r>
          </a:p>
        </p:txBody>
      </p:sp>
      <p:sp>
        <p:nvSpPr>
          <p:cNvPr id="6" name="Content Placeholder 5"/>
          <p:cNvSpPr>
            <a:spLocks noGrp="1"/>
          </p:cNvSpPr>
          <p:nvPr>
            <p:ph sz="half" idx="4"/>
          </p:nvPr>
        </p:nvSpPr>
        <p:spPr/>
        <p:txBody>
          <a:bodyPr/>
          <a:lstStyle/>
          <a:p>
            <a:r>
              <a:t>1. 古董店中的地方特色古董，如土特产、工艺品、风俗用品等，都具有较强的地域特色，可以传播地域文化。</a:t>
            </a:r>
          </a:p>
          <a:p>
            <a:r>
              <a:t>2. 通过古董店，人们可以了解到不同地区的风土人情、民俗风情和生活习俗，从而增进对不同地区的了解与认识。</a:t>
            </a:r>
          </a:p>
          <a:p>
            <a:r>
              <a:t>3. 古董店还可以举办地域文化展览、地域文化讲座等活动，吸引更多的人参与到地域文化活动中来，从而弘扬地域文化。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古董店行业中的文化交流</a:t>
            </a:r>
          </a:p>
        </p:txBody>
      </p:sp>
      <p:sp>
        <p:nvSpPr>
          <p:cNvPr id="3" name="Content Placeholder 2"/>
          <p:cNvSpPr>
            <a:spLocks noGrp="1"/>
          </p:cNvSpPr>
          <p:nvPr>
            <p:ph sz="half" idx="2"/>
          </p:nvPr>
        </p:nvSpPr>
        <p:spPr/>
        <p:txBody>
          <a:bodyPr/>
          <a:lstStyle/>
          <a:p>
            <a:r>
              <a:t>1. 古董店中的古董文物，如书籍、文献、档案等，都具有较高的知识价值，可以传播知识，启迪智慧。</a:t>
            </a:r>
          </a:p>
          <a:p>
            <a:r>
              <a:t>2. 通过古董店，人们可以了解到不同领域、不同学科的知识，从而丰富自己的知识储备，开拓自己的视野。</a:t>
            </a:r>
          </a:p>
          <a:p>
            <a:r>
              <a:t>3. 古董店还可以举办知识展览、知识讲座等活动，吸引更多的人参与到知识传播活动中来，从而普及知识，提高国民素质。</a:t>
            </a:r>
          </a:p>
        </p:txBody>
      </p:sp>
      <p:sp>
        <p:nvSpPr>
          <p:cNvPr id="4" name="Text Placeholder 3"/>
          <p:cNvSpPr>
            <a:spLocks noGrp="1"/>
          </p:cNvSpPr>
          <p:nvPr>
            <p:ph type="body" idx="3"/>
          </p:nvPr>
        </p:nvSpPr>
        <p:spPr/>
        <p:txBody>
          <a:bodyPr/>
          <a:lstStyle/>
          <a:p>
            <a:r>
              <a:t>6.传播道德伦理：</a:t>
            </a:r>
          </a:p>
        </p:txBody>
      </p:sp>
      <p:sp>
        <p:nvSpPr>
          <p:cNvPr id="5" name="Content Placeholder 4"/>
          <p:cNvSpPr>
            <a:spLocks noGrp="1"/>
          </p:cNvSpPr>
          <p:nvPr>
            <p:ph sz="half" idx="4"/>
          </p:nvPr>
        </p:nvSpPr>
        <p:spPr/>
        <p:txBody>
          <a:bodyPr/>
          <a:lstStyle/>
          <a:p>
            <a:r>
              <a:t>1. 古董店中的古董文物，如礼器、乐器、服饰等，都蕴含着丰富的道德伦理信息，可以传播道德伦理，教化人心。</a:t>
            </a:r>
          </a:p>
          <a:p>
            <a:r>
              <a:t>2. 通过古董店，人们可以了解到不同时期、不同地域的道德伦理规范，从而学习道德伦理知识，提高自己的道德素养。</a:t>
            </a:r>
          </a:p>
        </p:txBody>
      </p:sp>
      <p:sp>
        <p:nvSpPr>
          <p:cNvPr id="6" name="Text Placeholder 5"/>
          <p:cNvSpPr>
            <a:spLocks noGrp="1"/>
          </p:cNvSpPr>
          <p:nvPr>
            <p:ph type="body" idx="1"/>
          </p:nvPr>
        </p:nvSpPr>
        <p:spPr/>
        <p:txBody>
          <a:bodyPr/>
          <a:lstStyle/>
          <a:p>
            <a:r>
              <a:t>5.传播知识：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https://d.book118.com/145313304214011110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文化传播与影响: 古董店行业的作用</vt:lpstr>
      <vt:lpstr> 文化传播与影响: 古董店行业的作用</vt:lpstr>
      <vt:lpstr> 文化传播与影响: 古董店行业的作用</vt:lpstr>
      <vt:lpstr> 古董店行业中的文化传播方式</vt:lpstr>
      <vt:lpstr> 古董店行业中的文化传播方式</vt:lpstr>
      <vt:lpstr> 古董店行业中的文化传播方式</vt:lpstr>
      <vt:lpstr> 古董店行业中的文化传播方式</vt:lpstr>
      <vt:lpstr> 古董店行业对文化传播的影响</vt:lpstr>
      <vt:lpstr> 古董店行业对文化传播的影响</vt:lpstr>
      <vt:lpstr> 古董店行业中的文化交流</vt:lpstr>
      <vt:lpstr> 古董店行业中的文化交流</vt:lpstr>
      <vt:lpstr> 古董店行业中的文化交流</vt:lpstr>
      <vt:lpstr> 古董店行业中的文化交流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2024-09-15T22:24:25.507</cp:lastPrinted>
  <dcterms:created xsi:type="dcterms:W3CDTF">2024-09-15T14:24:25Z</dcterms:created>
  <dcterms:modified xsi:type="dcterms:W3CDTF">2024-09-15T14:24:27Z</dcterms:modified>
</cp:coreProperties>
</file>