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372A5-029A-42D7-8B35-7EBCA2624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E0FD6-2945-4E57-97FB-1B46E9DFB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C79A9-6039-49E1-87B8-C31549E59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9B469-6548-4981-AE27-BB29C323E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639E04-569C-49EA-A929-D12A976F1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ED7976-872F-468F-93C8-CC3F83069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1AE367-E993-4340-B42C-91706A180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D0CE9-776D-490F-B029-B5B94A895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21B05-B7FC-4AB4-92BE-713BED9CB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DBFD4-2710-4F46-826E-D7BD90920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8D997-A540-4517-AB5E-39336CF85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133112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环保设备行业痛点与解决措施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行业痛点分析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解决措施探讨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环保设备行业是指为防治环境污染、改善生态环境、保护自然资源而进行的技术产品开发、商业流通、资源利用等一系列活动的总称。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行业特点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技术密集型、政策驱动型、市场潜力巨大。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大气污染防治设备、水污染防治设备、固体废弃物处理设备、噪声控制设备等。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环保设备行业概述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随着环保政策的日益严格和环保意识的提高，环保设备行业市场规模不断扩大，预计未来几年将保持快速增长。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受益于政策推动和市场需求增长，环保设备行业将迎来新的发展机遇，其中高端装备、智能制造等领域将成为增长热点。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国家出台了一系列环保政策法规，如《大气污染防治法》、《水污染防治法》等，对环保设备行业的发展起到了积极的推动作用。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环保设备行业标准体系不断完善，提高了行业的准入门槛和产品质量要求，促进了行业的规范化发展。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环保督察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近年来，国家加强了对环保工作的督察力度，对违法排污企业进行了严厉打击，进一步推动了环保设备行业的发展。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行业痛点分析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31" b="182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环保设备行业技术更新换代速度较慢，无法满足日益严格的环保标准和市场需求。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大多数企业缺乏足够的资金和资源进行技术研发和创新，导致产品同质化严重，缺乏核心竞争力。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技术创新不足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研发投入不足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技术更新缓慢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产品质量参差不齐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由于缺乏统一的质量标准和监管机制，市场上存在大量质量不稳定、性能不可靠的环保设备。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质量标准不统一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部分企业忽视售后服务环节，给客户带来使用和维护上的不便，影响了行业整体形象。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售后服务不到位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价格战激烈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为了争夺市场份额，一些企业采取低价策略，导致行业价格战愈演愈烈，企业利润空间被压缩。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营销手段单一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多数企业营销手段相对单一，缺乏品牌建设和市场推广经验，难以在激烈的市场竞争中脱颖而出。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69" r="22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市场竞争激烈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193" r="231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随着环保意识的提高和环保政策的加强，客户对环保设备的个性化需求不断增加，给企业生产和研发带来挑战。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服务需求提升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客户不仅关注产品质量和性能，还注重企业的服务能力和水平，包括售前咨询、售中服务和售后支持等方面。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解决措施探讨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加强自主研发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鼓励企业加大研发投入，培育自主创新能力，形成具有自主知识产权的核心技术和产品。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促进产学研合作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推动企业与高校、科研机构建立紧密的产学研合作关系，共同研发新技术、新产品。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积极引进国际先进技术，通过消化、吸收再创新，提高我国环保设备的技术水平。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加强技术创新和研发投入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https://d.book118.com/145313311211011101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2024-09-10T01:43:20.636</cp:lastPrinted>
  <dcterms:created xsi:type="dcterms:W3CDTF">2024-09-09T17:43:20Z</dcterms:created>
  <dcterms:modified xsi:type="dcterms:W3CDTF">2024-09-09T17:43:22Z</dcterms:modified>
</cp:coreProperties>
</file>