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FE439F-50A8-4E71-81CD-75B5DB0F2A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B753CE-E311-429C-BEFA-CC3C7C4524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0F28C9-A24C-4B91-A5D4-46DAA86E58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2AE118-A65C-4B38-9CE0-7E4CF16FA9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2421AE-0A3F-4398-A1EB-5AD75B4E0D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1335428-3C8F-48BF-8790-2AB33C13D1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C834C0-7CF3-4FAB-9782-515BE4CE2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D4716B-2F99-40F6-9977-A86012172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4C0189-F073-4B36-A462-35A9CBF360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8DDB68-D493-4267-A3B5-15CEC42D2B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513CFD-9312-4F03-9C23-4D5055C6B0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5313324030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塑料与橡胶行业工作总结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原料采购与供应链管理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生产过程管理与技术创新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产品质量控制与客户满意度提升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市场营销策略与品牌建设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环境保护与可持续发展举措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塑料与橡胶行业是全球最大的制造业之一，涉及广泛的应用领域，如包装、建筑、汽车、电子等。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行业规模庞大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随着科技的不断进步，新的塑料和橡胶材料不断涌现，推动了行业的技术创新和产品升级。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技术创新不断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24" r="1672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由于塑料和橡胶制品难以降解，对环境造成污染，各国政府和国际组织对行业的环保要求越来越严格。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环保要求日益严格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塑料与橡胶行业现状及特点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国际市场竞争激烈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国际塑料与橡胶市场竞争激烈，发达国家的企业在技术创新、品牌建设和市场营销等方面具有较大优势。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国内市场潜力巨大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随着国内经济的持续发展和消费升级，塑料与橡胶制品的需求不断增长，国内市场潜力巨大。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国内外市场融合加速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随着全球化的深入发展，国内外塑料与橡胶市场融合加速，企业之间的跨国合作和并购重组日益频繁。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国内外市场对比分析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智能化制造快速发展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随着人工智能、大数据等技术的不断进步，塑料与橡胶行业的智能化制造将快速发展，提高生产效率和产品质量。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个性化定制需求增长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消费者对塑料与橡胶制品的个性化定制需求不断增长，将推动行业向柔性化、定制化方向发展。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绿色环保成为主流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未来，绿色环保将成为塑料与橡胶行业的主流趋势，生物降解塑料、环保橡胶等环保材料将得到广泛应用。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原料采购与供应链管理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采购流程优化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简化采购流程，提高采购效率，减少不必要的环节和延误，确保原料及时供应。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多元化采购策略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通过拓宽采购渠道、增加供应商数量等方式，降低对单一供应商的依赖，提高采购灵活性和议价能力。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长期合作协议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与优质供应商签订长期合作协议，确保原料供应的稳定性和连续性，同时降低采购成本。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原料采购策略及优化措施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原料质量评估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对供应商提供的原料进行严格的质量评估，包括物理性能、化学性能、环保性能等方面，确保原料符合生产要求。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价格与交货期评估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综合考虑供应商的价格、交货期等因素，选择性价比最优的供应商，确保采购成本和交货期的合理性。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供应商资质审核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对供应商的资质、信誉、生产能力等进行全面审核，确保供应商具备合法经营资格和良好信誉。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供应商选择与评估标准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根据生产计划和实际需求，制定合理的库存控制策略，包括安全库存、最高库存、最低库存等，避免原料积压和浪费。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优化物流配送路线和方式，提高物流配送效率，降低运输成本和损耗，确保原料及时送达生产现场。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物流配送优化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建立原料库存和物流配送的信息化管理系统，实现实时监控和数据分析，提高管理效率和决策准确性。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信息化管理系统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库存管理及物流配送优化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生产过程管理与技术创新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原料准备与配方优化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确保原料质量稳定，优化产品配方，降低成本并提高产品性能。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生产工艺流程梳理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详细分析现有生产流程，找出瓶颈环节和浪费现象。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生产流程优化建议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提出针对性的改进方案，如引入自动化设备、优化生产布局等，提高生产效率和产品质量。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生产流程梳理及优化建议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设备维护计划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制定定期维护计划，确保设备处于良好状态，减少故障停机时间。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设备更新策略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根据设备使用寿命和技术更新情况，制定设备更新计划，及时引进新技术、新设备，提高生产效率。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设备选型原则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根据生产需求和预算，选择性能稳定、效率高、维护方便的设备。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17130" b="17130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设备选型、维护和更新策略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积极研发新型塑料和橡胶材料，提高产品性能，降低生产成本。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新材料研发与应用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引入先进的生产工艺和技术，如3D打印、智能制造等，提高生产效率和产品质量。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生产工艺创新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利用大数据、人工智能等技术手段，实现生产过程的数字化管理和智能化控制，提高生产决策的准确性和时效性。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数字化与智能化技术应用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技术创新在提升生产效率中的应用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产品质量控制与客户满意度提升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https://d.book118.com/145313324030011043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2024-09-04T18:16:22.142</cp:lastPrinted>
  <dcterms:created xsi:type="dcterms:W3CDTF">2024-09-04T10:16:22Z</dcterms:created>
  <dcterms:modified xsi:type="dcterms:W3CDTF">2024-09-04T10:16:24Z</dcterms:modified>
</cp:coreProperties>
</file>