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C4E09-47EB-48F4-A6EB-CF991041B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A45D2-C4CC-4EBB-9A26-0FE0C2569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97DBE-C112-45DB-A0D3-5FBAB69D9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DCACD-09B7-4396-AAD0-DD407A9AA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219BAB-7715-4D4C-ABA1-7374F85E4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12946A-F35D-4978-A16D-4E1CE7502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4831E4-2A7E-4CD0-AFF1-68837558F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9DC48-AD12-4CE9-8381-F9340CB6A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77698-AE54-4921-B3B6-14FF8C96F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D8548-23BD-404E-9730-5CE493D88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96467-147F-487E-B5EB-2DE747636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14303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最新高血压药物治疗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最新高血压药物研究进展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药物治疗的个体差异与注意事项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药物治疗与其他治疗方式的结合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41" b="159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高血压是一种常见的慢性疾病，指以体循环动脉血压升高为主要特征，可伴有心、脑、肾等器官的功能或器质性损害的临床综合征。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根据病因，高血压可分为原发性高血压和继发性高血压；根据血压水平，可分为轻度、中度、重度高血压。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高血压的病因较为复杂，主要包括遗传因素、环境因素和行为因素等。遗传因素是指家族史阳性；环境因素包括饮食、精神应激、吸烟、饮酒等；行为因素包括缺乏运动、肥胖等。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高血压的症状因人而异，早期可能无明显症状，或仅出现轻微头晕、头痛、心悸等症状。随着病情发展，可能出现胸闷、气短、心绞痛等症状。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" r="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83" r="14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高血压可导致多种并发症，如心脑血管疾病、肾脏疾病等，严重时可危及生命。长期高血压还可能导致心肌肥厚、心脏瓣膜病等。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预防高血压的措施包括合理饮食、适量运动、控制体重、戒烟限酒等。定期检测血压也是预防高血压的重要手段。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高血压的危害与预防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通过增加尿量来降低血压，如氢氯噻嗪、呋塞米等。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通过抑制肾上腺素受体的活性来降低心率和血压，如美托洛尔、阿替洛尔等。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通过抑制血管紧张素转换酶来降低血压，如卡托普利、依那普利等。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Angiotensin…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通过抑制血管紧张素 II 受体的活性来降低血压，如缬沙坦、氯沙坦等。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α受体拮抗剂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通过抑制肾上腺素受体的活性来降低血压，如哌唑嗪、特拉唑嗪等。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常用高血压药物分类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α受体拮抗剂市场空间有限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由于其使用不便和副作用较多，α受体拮抗剂的市场份额较小。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ACE抑制剂和ARBs占据主导地位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由于其良好的降压效果和心血管保护作用，ACE抑制剂和ARBs已成为高血压治疗的主流药物。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利尿剂和β受体拮抗剂市场份额逐渐减少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随着新型药物的涌现，利尿剂和β受体拮抗剂的市场份额逐渐被压缩。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当前高血压药物市场格局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降压效果明显、可有效控制血压、减少心血管事件的发生。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需要长期服药、可能出现副作用、部分患者疗效不佳。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最新高血压药物研究进展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https://d.book118.com/145314303024011041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2024-09-01T14:15:34.178</cp:lastPrinted>
  <dcterms:created xsi:type="dcterms:W3CDTF">2024-09-01T06:15:34Z</dcterms:created>
  <dcterms:modified xsi:type="dcterms:W3CDTF">2024-09-01T06:15:36Z</dcterms:modified>
</cp:coreProperties>
</file>