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D0A64-D08D-4E3C-9526-7B55D99D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09C8F-0E2B-4CD9-BE56-C788B8C71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AABD3-51F8-4551-B19C-88E9ECA1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4A920-8672-4235-858C-50D5CBB4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A44F1-ABF8-47AB-BED1-0AEFFB69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0CD45-9E74-4204-B789-70BD196CE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16811-7575-448E-B934-C5F8E82A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08E34-B879-4699-913C-946752D5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AD727-0B0D-48A1-9201-EF35C830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CE1F1-D22D-44A0-96F5-8A086ECC5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E79E0-7646-4A88-847E-3D46B9374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2000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处方点评-问题处方分析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提高处方质量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通过对问题处方进行分析，可以发现处方中存在的不足和错误，进而采取措施进行改进，提高处方质量。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问题处方往往涉及不合理用药，通过对这些问题进行分析，可以促进临床合理用药，保障患者用药安全。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加强医疗监管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处方点评是医疗监管的重要手段之一，通过对问题处方的分析，可以及时发现并纠正医疗过程中的不当行为。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处方点评可以及时发现并纠正处方中的错误和不足，避免患者因用药不当而受到伤害。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处方点评是医疗质量监管的重要环节之一，通过对问题处方的分析和整改，可以提高整个医疗过程的质量和效率。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通过对问题处方的分析，可以发现医生在用药方面的不足和误区，进而促进医生合理用药水平的提高。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问题处方往往涉及不必要的用药和浪费，通过对这些问题进行分析和整改，可以降低医疗成本，节约医疗资源。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指处方书写不规范、不完整或存在明显错误的处方，如字迹潦草、缺少必要信息、药物名称错误等。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不规范处方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指药物选择、用法用量、联合用药等方面存在问题的处方，可能导致患者用药效果不佳、出现不良反应或药物相互作用等问题。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用药不适宜处方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指无正当理由开具高价药、大处方或滥用药物等情况的处方，通常涉及违规行为和不合理用药。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超常处方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药物使用不当处方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涉及药物选择不当、用法用量不合理、联合用药存在相互作用等问题，可能导致患者治疗效果不佳或出现不良反应。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书写不规范处方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包括字迹潦草、难以辨认，缺少患者基本信息、临床诊断等必要内容，或存在明显错别字、笔误等问题。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违反规定处方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包括无正当理由开具高价药、大处方，滥用抗生素、激素等药物，或违反医保、卫生行政部门等相关规定开具的处方。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66" r="1496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875" r="15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影响患者治疗效果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增加患者经济负担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损害医生形象和信誉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扰乱医疗市场秩序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问题处方可能导致患者用药不当，影响治疗效果，甚至加重病情。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问题处方可能损害医生的形象和信誉，降低患者对医生的信任度。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无正当理由开具高价药或大处方等问题处方会增加患者的经济负担。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问题处方可能涉及违规行为和不正当竞争，扰乱正常的医疗市场秩序。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处方前记缺项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包括医疗机构名称、费别、患者姓名、性别、年龄、门诊或住院病历号，科别或病室和床位号、临床诊断、开具日期等未填写完整。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处方正文书写不规范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包括药品名称未使用规范的中文名称书写，没有使用药品通用名称，药品剂量、规格、用法、用量书写不准确或不清晰，处方医师未按照抗菌药物临床应用管理规定开具抗菌药物处方等。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处方后记缺项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包括医师签名或者加盖专用签章，药品金额以及审核、调配，核对、发药药师签名或者加盖专用签章等未填写完整。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处方书写不规范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适应症不适宜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遴选的药品不适宜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给药途径不适宜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用法用量不适宜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用药不适宜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处方药品与临床诊断不符，如诊断为高血压，处方药品为降糖药。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药品选择不符合患者实际情况，如儿童患者使用成人剂量的药品。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如需要静脉注射的药品开成了口服制剂。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如药品使用频次、剂量等不符合说明书或临床指南要求。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88" r="1628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无适应症用药：处方药品与患者病情无关，属于无适应症用药。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无正当理由超说明书用药：处方药品的用法用量等超出了药品说明书的规定范围，且没有合理的医学依据。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无正当理由为同一患者同时开具2种以上药理作用相同药物的处方：属于重复用药，没有合理的医学依据。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超常处方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问题处方的原因分析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https://d.book118.com/145320002022011101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2024-09-09T08:29:08.808</cp:lastPrinted>
  <dcterms:created xsi:type="dcterms:W3CDTF">2024-09-09T00:29:08Z</dcterms:created>
  <dcterms:modified xsi:type="dcterms:W3CDTF">2024-09-09T00:29:11Z</dcterms:modified>
</cp:coreProperties>
</file>