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E405B-A9E2-4823-AC6E-F6C96B8B1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774F5-14CF-46BF-B4FD-E25CE1910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07B0D-4DC9-4F96-9DC4-84DB63B01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D393A-3115-4606-87EB-1849ECB3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BF1DA9-7441-43AB-86E4-450C3AE30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CB2700-DA0F-4F39-83B6-6D1AE26ED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59E674-3FFD-4C02-9544-8AC76721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FBB78-4DC0-40A3-A317-F9BFBD9DC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520DF-DBEB-4E5B-89F7-78F78FE45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0C067-3090-4060-9378-70B3AC9E1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93568-551E-484E-BFB8-39630C152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32020210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教育教学素质工作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教育理念与教学方法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教师专业素养提升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课程建设与改革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家校合作与社区资源整合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教育科研与成果推广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教育理念与教学方法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强调学生在教学过程中的主体地位，关注学生的需求、兴趣和发展。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教师作为引导者，通过设计合理的教学活动和提供必要的学习资源，激发学生的学习兴趣和主动性。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教师引导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4707" r="2470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鼓励学生之间的互动和合作，促进彼此之间的交流和分享，培养学生的团队协作能力和社交技能。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学生中心教学理念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通过提出具有启发性的问题，引导学生思考并激发他们的求知欲。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问题导入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鼓励学生通过自主探究、实验、观察等方式，发现问题并寻求解决方案。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探究过程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引导学生将所学知识应用于实际问题中，培养他们的实践能力和问题解决能力。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选择与教学内容相关的典型案例，确保案例具有代表性和启发性。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引导学生对案例进行深入分析，探讨案例背后的原理、方法和策略。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案例讨论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组织学生进行案例讨论，鼓励他们发表自己的观点和看法，培养他们的批判性思维和表达能力。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将学生分成若干小组，每个小组共同完成一项学习任务或解决一个问题。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明确分工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确保每个学生在小组中都有明确的角色和分工，促进彼此之间的协作和配合。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鼓励每个小组展示自己的学习成果，接受其他小组的评价和建议，促进彼此之间的学习和进步。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合作学习法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跨学科学习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拓宽知识视野，学习相关学科的基础知识，提高综合素质。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参加各类学术研讨会、培训课程等，保持持续学习的状态，不断提高自己的学术水平。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学科前沿动态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关注学科最新研究成果和趋势，不断更新自己的学科知识库。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7792" r="27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学科知识更新与拓展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关注学生的心理健康，提供必要的心理支持和辅导，促进学生全面发展。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学生心理发展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了解学生心理发展特点和规律，根据学生的心理需求进行有针对性的教学。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学习动机激发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运用教育心理学原理，激发学生的学习动机，提高学生的学习兴趣和积极性。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教育心理学原理及应用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教学方法创新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尝试不同的教学方法和手段，如案例教学、小组讨论等，以提高教学效果。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课堂互动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加强与学生的互动，鼓励学生提问和发表观点，营造积极的课堂氛围。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教学反思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定期对自己的教学进行反思和总结，不断改进教学方法和策略。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网络教学平台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利用网络教学平台发布课程资料、作业等，方便学生进行自主学习和交流。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信息技术与教学整合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探索信息技术与教学深度融合的方式和途径，提高教学效果和效率。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多媒体教学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利用多媒体技术制作课件、动画等教学资源，使教学内容更加生动有趣。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信息技术在教学中的应用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学生综合素质培养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树立正确的世界观、人生观和价值观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通过教育教学活动，引导学生形成正确的世界观、人生观和价值观，培养其良好的思想道德品质。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7958" b="7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弘扬中华民族传统美德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积极传承和弘扬中华民族传统美德，如尊老爱幼、诚实守信、勤劳节俭等，培养学生良好的道德品质和行为习惯。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加强法治教育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通过法治教育，增强学生的法律意识和法治观念，培养其遵纪守法、尊重法律权威的良好品质。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思想道德品质培养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通过教育教学活动，激发学生的创新意识和创新思维，培养其勇于探索、敢于创新的精神。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激发学生的创新意识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增加实践教学环节的比重，让学生在实践中学习、在实践中创新，提高其动手能力和实践能力。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加强实践教学环节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鼓励学生参加各类科技创新活动，如科技竞赛、创新创业等，培养其创新意识和实践能力。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开展科技创新活动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创新精神和实践能力培养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931" r="1693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培养学生的团队协作精神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通过小组学习、团队项目等活动，培养学生的团队协作精神和合作能力。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加强沟通能力训练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通过课堂教学、演讲比赛等活动，加强学生的沟通能力训练，提高其口头表达和书面表达能力。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开展社会实践活动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鼓励学生参加社会实践活动，如志愿服务、社会调查等，培养其团队协作和沟通能力。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团队协作和沟通能力培养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https://d.book118.com/145320202102011034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2024-08-29T16:07:32.826</cp:lastPrinted>
  <dcterms:created xsi:type="dcterms:W3CDTF">2024-08-29T08:07:32Z</dcterms:created>
  <dcterms:modified xsi:type="dcterms:W3CDTF">2024-08-29T08:07:35Z</dcterms:modified>
</cp:coreProperties>
</file>