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124E1-6CF9-41D6-A1D7-B66BAE108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B0E73-9EC2-47D8-996B-F486013F2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9687B-3640-4BEA-8BAA-745DFF085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99C62-BC65-4B97-B4FF-C61A178C1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2F93D1-827B-408E-BC64-17A36DC86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7F6FEF-888B-4F0A-9944-1116798AD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7683A-DB8E-4AEA-99EC-93A13D089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8561C-6D35-4B7F-BCD1-00F4DD813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92153-9609-4AB0-AC8D-22EE8BE8A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37821-4DB3-462D-91B7-D92784451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DCA07-779E-4A7B-8D39-B05A093A1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2101234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裂变式营销概念与案例分析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裂变式营销概述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裂变式营销关键要素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裂变式营销案例分析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裂变式营销实施步骤与方法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裂变式营销中风险防范与应对措施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裂变式营销概述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裂变式营销是一种通过用户自发传播，实现品牌曝光和销售增长的营销策略。它利用社交媒体、口碑传播等手段，鼓励用户分享产品信息，从而吸引更多潜在消费者。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随着互联网和社交媒体的普及，裂变式营销逐渐兴起。从最初的口碑传播、病毒式营销，到后来的社交媒体裂变、增长黑客等，裂变式营销不断演变和发展。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75" r="22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裂变式营销核心思想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用户自发传播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裂变式营销的核心在于激发用户的自发传播行为。通过提供有价值的内容、优惠或奖励，鼓励用户分享产品信息，从而扩大品牌曝光。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社交媒体利用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社交媒体是裂变式营销的重要渠道。通过社交媒体平台，品牌可以快速传播信息，吸引更多潜在消费者。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数据驱动决策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裂变式营销强调数据的重要性。通过分析用户行为、传播效果等数据，品牌可以优化营销策略，提高营销效果。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成本效益不同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传统营销方式需要投入大量资金和资源，而裂变式营销则通过激发用户自发传播行为，以较低的成本实现品牌曝光和销售增长。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传播方式不同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传统营销方式通常通过广告、公关等手段进行单向传播，而裂变式营销则通过用户自发传播实现双向互动。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可持续性不同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传统营销方式的效果往往难以持续，而裂变式营销则通过不断优化营销策略和提供有价值的内容，实现长期稳定的品牌曝光和销售增长。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与传统营销方式对比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裂变式营销关键要素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确保所提供的产品或服务具有高品质，满足用户需求，超越竞争对手。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产品品质卓越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986" r="1098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独特卖点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产品或服务应具有独特性和差异化，以吸引目标用户的注意力。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不断对产品或服务进行改进和创新，以适应市场变化和用户需求。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高质量产品或服务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深入了解目标用户的需求、兴趣和行为特征，实现精准定位。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明确目标用户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将市场划分为不同的细分领域，针对不同领域制定个性化营销策略。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建立详细的目标用户画像，包括年龄、性别、地域、职业等多维度信息。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精准目标用户群体定位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社群运营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建立和维护品牌社群，通过用户之间的互动和分享扩大品牌影响力。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选择适合目标用户的社交媒体平台，如微信、微博、抖音等。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与意见领袖或网红进行合作，利用其影响力和粉丝基础进行推广。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强大社交媒体平台支持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创作高质量、有趣、有价值的内容，吸引用户关注和分享。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策划线上或线下活动，如抽奖、优惠券、限时秒杀等，激发用户参与热情。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鼓励用户对产品或服务进行好评和推荐，形成口碑传播效应。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口碑营销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持续收集和分析营销数据，优化推广策略，提高营销效果。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创新性推广策略设计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裂变式营销案例分析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81" r="80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社交裂变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利用微信等社交媒体平台，通过用户分享、助力砍价等方式实现裂变传播，迅速扩大用户规模。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低价策略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聚焦低价商品，吸引价格敏感型用户，通过团购、秒杀等活动刺激用户购买欲望。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游戏化营销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融入游戏化元素，如签到、抽奖、红包等，增加用户粘性，提高用户活跃度。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案例一：拼多多裂变式增长揭秘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提供丰富多样的优质图书资源，满足用户阅读需求，打造良好的阅读体验。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优质内容驱动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鼓励用户在微信读书平台上进行分享、评论、点赞等社交行为，形成阅读社区，增强用户归属感。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社交化阅读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通过好友推荐、朋友圈分享等方式实现裂变传播，扩大用户覆盖范围。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裂变式传播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案例二：微信读书通过裂变实现用户增长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https://d.book118.com/145321012343011113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2024-09-20T21:01:17.840</cp:lastPrinted>
  <dcterms:created xsi:type="dcterms:W3CDTF">2024-09-20T13:01:17Z</dcterms:created>
  <dcterms:modified xsi:type="dcterms:W3CDTF">2024-09-20T13:01:19Z</dcterms:modified>
</cp:coreProperties>
</file>