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42C15-2055-42E9-A8B4-0BD63C1B5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B63CE-320C-4868-9B22-8C04C2760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22BEB-8B22-4BA4-BADD-5C685840B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A6958-AC25-4126-8D62-D58982170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07FA4-6CDD-4B20-945E-61FB5F996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F31E9-8DCE-4D64-B747-D681ABFAF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F3F830-1142-4854-8944-9C5A0A34D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825AA-B809-4DB2-97B7-3FC4F189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54B77-0DC0-451C-A8D6-F303E9C78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12EAB-472C-49AC-8623-9C0EB584E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7C4A8-A50C-4275-8035-6A84D5673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23020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心理危机评估对心理咨询的帮助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心理危机评估在心理咨询中应用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心理危机评估挑战与应对策略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56" r="31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38" r="308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心理危机是指个体在面临重大问题或遭遇紧急情境时，由于无法有效应对而产生的心理失衡状态。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突发性、紧急性、危险性、复杂性。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由特定事件或情境引发，如自然灾害、亲人亡故等。表现为情绪失控、行为异常等。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情境性危机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与个体发展阶段有关，如青春期、中年危机等。表现为自我认同混乱、焦虑不安等。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发展性危机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涉及个体对生命意义和价值的思考，如空虚、孤独等。表现为对生活失去热情、意义感缺失等。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存在性危机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个体心理素质、社会支持系统、应对方式等。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心理危机可能导致个体出现焦虑、抑郁、自杀意念等心理问题，甚至引发严重的精神障碍。同时，心理危机也会对个体的社会生活、工作学习等方面产生负面影响。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评估自杀风险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通过评估个体的自杀意念、计划和历史，确定其自杀风险的级别，为心理咨询提供重要依据。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识别情感困扰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评估个体情感困扰的程度，如抑郁、焦虑等，有助于了解其心理危机的性质和严重程度。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判断认知障碍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评估个体是否存在认知障碍，如思维混乱、注意力不集中等，有助于判断其心理危机的复杂性和干预难度。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识别危机程度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根据个体心理危机的特点和程度，选择适合的干预方法，如心理咨询、心理治疗、药物治疗等。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制定详细的干预实施计划，包括干预时间、频率、强度等，以确保干预措施的有效性和安全性。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确定干预目标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根据心理危机评估结果，制定明确的干预目标，如缓解情感困扰、改变不良认知等。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制定干预措施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通过心理危机评估，识别个体潜在的风险因素，如家庭问题、工作压力、人际关系紧张等。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根据潜在风险因素，制定相应的预防措施，如提供心理支持、建议寻求专业帮助、改善生活环境等。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定期监测个体的心理状况和风险因素的变化情况，及时反馈并调整预防措施，以确保个体的心理健康和安全。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监测和反馈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预防潜在风险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观察来访者的非言语行为，如面部表情、肢体语言、语调变化等。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运用系统化、结构化的观察方法，记录关键信息，注意细微变化。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受观察者主观因素影响，需结合其他评估方法。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观察局限性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访谈类型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包括结构化访谈、半结构化访谈和非结构化访谈。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访谈技巧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建立良好的访谈关系，使用开放式问题，积极倾听和回应。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访谈局限性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受访谈者经验和技能影响，需注意避免引导性问题和主观判断。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包括智力测验、人格测验、神经心理学测验等。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测验类型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遵循标准化程序，确保测验环境和指导语的一致性。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测验实施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结果受被测者状态、文化背景等因素影响，需结合临床判断。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测验局限性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心理测验法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https://d.book118.com/145323020141011101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2024-09-09T22:05:21.513</cp:lastPrinted>
  <dcterms:created xsi:type="dcterms:W3CDTF">2024-09-09T14:05:21Z</dcterms:created>
  <dcterms:modified xsi:type="dcterms:W3CDTF">2024-09-09T14:05:23Z</dcterms:modified>
</cp:coreProperties>
</file>