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CED84-C04B-4732-86A5-6886174D5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98843-E814-48F1-A77D-9EE3B4432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EBE08-8D17-406C-9E53-E2679C15F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745DC-3F3A-492F-9689-95E55179C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412D4-00FA-40EF-84F6-6452BE07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CF53C-27A7-4097-87C7-F8948003D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95263-426A-4ED0-B808-EDD8821EA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43D82-FC2F-492A-AD85-540CF1FDF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9A3B3-CF15-4053-864B-941C513A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718AF-E4A8-4BC1-A6E1-246793CAC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4BE6A-35EE-4A3C-94B9-3105548A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2334210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《防震减灾基本知识》ppt课件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防震减灾措施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防震减灾宣传教育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防震减灾的未来发展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地震是由于地球内部岩层在地应力作用下发生突然错动，导致地壳局部发生断裂或变形而释放出集聚的能量，使地表产生振动的一种自然现象。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地震又称地动，是地壳快速释放能量过程中造成的振动，期间会产生地震波的一种自然现象。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884" b="2988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地震是地球内部能量释放的强烈表现形式，会对人类社会和自然环境造成不同程度的破坏和影响。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构造地震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由于地下深处岩层错动、破裂引起的地震，称为结构性地震。这类地震发生的次数最多，破坏力最大，约占总数的90%。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由于火山岩浆活动、气体爆炸等引起的地震，只有在火山活动区有可能发生。这类地震占全球地震的大约5%。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火山岩浆活动、气体爆炸等引起的地震，只在火山活动区有可能发生。这类地震占全球地震的大约5%。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库区蓄水、油田注水等活动引起的地震。这类地震仅发生在一些特殊的水库、油田地区。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地底核爆炸、大规模爆炸等人为活动引起的地面振动。这类地震仅发生在一些特殊的人工活动区域。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火山地震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诱发地震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人工地震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塌陷地震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地震的分布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太平洋地震带：全球最大的地震带，环绕太平洋一周，包括南、北美洲太平洋沿岸和太平洋岛屿，以及阿留申群岛、堪察加半岛、千岛群岛、日本列岛等地。该地震带集中了全世界80%以上的浅源地震、几乎全部的中源和深源地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中海-喜马拉雅山地震带：该带西起大西洋亚速尔群岛，向东经地中海、土耳其、阿富汗、巴基斯坦、印度北部、中国西部和西南部边境，过缅甸到印度尼西亚与环太平洋地震带相接。该带集中了全球约15%的地震，主要是浅源和中源地震，有些地区可发生深源地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大洋中脊地震带：该带分布在全球各大洋中脊区域，贯穿南北半球，包括数百座大洋中脊和数千条海底裂谷。该带地震活动强度相对较低，以浅源和中源地震为主。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陆内变形带：该带主要分布在欧亚大陆内部，如中国的华北地区、西南地区等。该带主要发生浅源和少量的中源地震，集中了全球约10%的地震。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防震减灾措施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制定家庭防震计划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包括地震发生时家庭成员的紧急撤离路线、避难所选择、物资储备等。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安装防震装置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如防震器、防滑垫等，以减少地震对家庭物品的损害。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定期进行家庭防震演练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提高家庭成员对地震的应对能力，确保在地震发生时能够迅速、有序地应对。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加强学校建筑物的抗震能力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确保学校建筑能够承受地震的冲击，减少人员伤亡和财产损失。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定期进行学校防震演练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提高师生对地震的应对能力，确保在地震发生时能够迅速、有序地应对。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制定学校防震预案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包括地震发生时师生的紧急撤离路线、避难所选择、应急救援措施等。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学校防震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开展社区防震宣传教育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提高居民对地震的认知和应对能力，增强居民的自我保护意识。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建立社区地震应急救援队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负责地震发生后的紧急救援工作，包括搜救被困人员、提供医疗救治等。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加强社区公共设施的抗震能力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确保社区公共设施在地震中能够保持稳定，减少对居民生命财产的威胁。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社区防震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包括地震发生后的紧急救援、物资调配、灾后重建等措施。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制定地震应急预案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提高地震预警的准确性和时效性，为政府和民众提供更多的应对时间。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加强地震监测和预警系统建设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加强地震科研工作，提高地震预测水平；同时开展地震应急救援培训，提高专业人员的救援能力。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开展地震科研和培训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政府防震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地震应急处理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https://d.book118.com/145323342102011041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2024-09-01T19:03:59.252</cp:lastPrinted>
  <dcterms:created xsi:type="dcterms:W3CDTF">2024-09-01T11:03:59Z</dcterms:created>
  <dcterms:modified xsi:type="dcterms:W3CDTF">2024-09-01T11:04:01Z</dcterms:modified>
</cp:coreProperties>
</file>