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5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6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8FDCA-574C-40DF-B2AF-2B6016DF4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BC436-E3C4-4E0E-A734-843CB6538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1DBD0-B780-49B6-BDB6-DE53D240D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B5FA7-E6AA-462D-BDEE-93770D579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2D40C-CB0F-4E1A-A1DB-293D3C15B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BD4CB2-88E9-4F17-AB99-0074D9A8E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03B03-6D58-45F8-91E5-A6211EBFC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6E39F-6722-4E1F-9632-F12005168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1D6E0-CCEE-4158-BB51-AFED2B942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5A822-E514-48A9-A3B7-1615FFDBF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6338F-E49C-4301-89C7-762B6DF82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045" r:id="rId2"/>
    <p:sldLayoutId id="2147487046" r:id="rId3"/>
    <p:sldLayoutId id="2147487047" r:id="rId4"/>
    <p:sldLayoutId id="2147487048" r:id="rId5"/>
    <p:sldLayoutId id="2147487049" r:id="rId6"/>
    <p:sldLayoutId id="2147487050" r:id="rId7"/>
    <p:sldLayoutId id="2147487051" r:id="rId8"/>
    <p:sldLayoutId id="2147487052" r:id="rId9"/>
    <p:sldLayoutId id="2147487053" r:id="rId10"/>
    <p:sldLayoutId id="214748705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24121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政务公开工作年度报告制度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政务公开工作年度报告制度概述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政务公开工作年度报告的内容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政务公开工作年度报告的监督与保障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政务公开工作年度报告的实践与效果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政务公开工作年度报告制度的完善和发展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政务公开工作年度报告制度概述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制度定义和目的</a:t>
            </a:r>
            <a:endParaRPr lang="zh-CN" altLang="en-US"/>
          </a:p>
        </p:txBody>
      </p:sp>
      <p:sp>
        <p:nvSpPr>
          <p:cNvPr id="1048910" name="圆角矩形 26"/>
          <p:cNvSpPr/>
          <p:nvPr>
            <p:custDataLst>
              <p:tags r:id="rId2"/>
            </p:custDataLst>
          </p:nvPr>
        </p:nvSpPr>
        <p:spPr>
          <a:xfrm>
            <a:off x="1662204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2" name="圆角矩形 28"/>
          <p:cNvSpPr/>
          <p:nvPr>
            <p:custDataLst>
              <p:tags r:id="rId3"/>
            </p:custDataLst>
          </p:nvPr>
        </p:nvSpPr>
        <p:spPr>
          <a:xfrm>
            <a:off x="1666129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14" name="圆角矩形 29"/>
          <p:cNvSpPr/>
          <p:nvPr>
            <p:custDataLst>
              <p:tags r:id="rId4"/>
            </p:custDataLst>
          </p:nvPr>
        </p:nvSpPr>
        <p:spPr>
          <a:xfrm>
            <a:off x="6378591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6" name="文本框 31"/>
          <p:cNvSpPr txBox="1"/>
          <p:nvPr>
            <p:custDataLst>
              <p:tags r:id="rId5"/>
            </p:custDataLst>
          </p:nvPr>
        </p:nvSpPr>
        <p:spPr>
          <a:xfrm>
            <a:off x="1968998" y="1983221"/>
            <a:ext cx="3537800" cy="38481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定义：政务公开工作年度报告制度是指政府机关、事业单位等公共机构按照规定向公众公开其年度工作成果、计划、预算等信息的制度。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圆角矩形 32"/>
          <p:cNvSpPr/>
          <p:nvPr>
            <p:custDataLst>
              <p:tags r:id="rId6"/>
            </p:custDataLst>
          </p:nvPr>
        </p:nvSpPr>
        <p:spPr>
          <a:xfrm>
            <a:off x="6383170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0" name="文本框 34"/>
          <p:cNvSpPr txBox="1"/>
          <p:nvPr>
            <p:custDataLst>
              <p:tags r:id="rId7"/>
            </p:custDataLst>
          </p:nvPr>
        </p:nvSpPr>
        <p:spPr>
          <a:xfrm>
            <a:off x="6686693" y="1982567"/>
            <a:ext cx="3536970" cy="38499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目的：提高政府工作的透明度，增强公众对政府工作的了解和监督，促进政府工作的公正、公平、公开。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制度适用范围和对象</a:t>
            </a:r>
            <a:endParaRPr lang="zh-CN" altLang="en-US"/>
          </a:p>
        </p:txBody>
      </p:sp>
      <p:sp>
        <p:nvSpPr>
          <p:cNvPr id="104895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适用范围：各级政府机关、事业单位、国有企业等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适用对象：各级政府机关、事业单位、国有企业等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报告内容：包括但不限于政府工作、政策法规、财政预算、人事任免等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报告形式：包括但不限于文字、图表、视频、音频等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制度基本原则</a:t>
            </a:r>
            <a:endParaRPr lang="zh-CN" altLang="en-US"/>
          </a:p>
        </p:txBody>
      </p:sp>
      <p:sp>
        <p:nvSpPr>
          <p:cNvPr id="10489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公开透明：确保政务公开工作的透明度和公开性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及时准确：确保政务公开信息的及时性和准确性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便民利民：确保政务公开工作能够方便群众，服务群众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依法依规：确保政务公开工作符合法律法规和规章制度要求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政务公开工作年度报告的内容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报告主体和时间</a:t>
            </a:r>
            <a:endParaRPr lang="zh-CN" altLang="en-US"/>
          </a:p>
        </p:txBody>
      </p:sp>
      <p:sp>
        <p:nvSpPr>
          <p:cNvPr id="104909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报告主体：政府机关、事业单位、国有企业等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报告内容：包括但不限于政策法规、财政预算、人事任免、重大项目等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报告时间：每年年初或年末，具体时间由各机构自行确定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报告形式：书面报告、网络公开、新闻发布会等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报告内容和格式</a:t>
            </a:r>
            <a:endParaRPr lang="zh-CN" altLang="en-US"/>
          </a:p>
        </p:txBody>
      </p:sp>
      <p:sp>
        <p:nvSpPr>
          <p:cNvPr id="104915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报告内容：包括政务公开工作的基本情况、主要做法、存在问题、改进措施等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报告格式：一般包括封面、目录、正文、附件等部分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正文内容：包括工作概述、工作成效、存在问题、改进措施、下一步工作计划等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附件内容：包括相关文件、数据、图表等补充材料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报告方式和程序</a:t>
            </a:r>
            <a:endParaRPr lang="zh-CN" altLang="en-US"/>
          </a:p>
        </p:txBody>
      </p:sp>
      <p:sp>
        <p:nvSpPr>
          <p:cNvPr id="10492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报告方式：包括书面报告、口头报告、网络报告等多种形式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报告时间：每年年底或次年年初进行报告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报告内容：包括政务公开工作的进展、成效、问题和改进措施等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报告程序：包括报告起草、审核、发布、反馈等环节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7407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政务公开工作年度报告的监督与保障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https://d.book118.com/145324121134011122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政务公开工作年度报告制度</vt:lpstr>
      <vt:lpstr>目录</vt:lpstr>
      <vt:lpstr>政务公开工作年度报告制度概述</vt:lpstr>
      <vt:lpstr>制度定义和目的</vt:lpstr>
      <vt:lpstr>制度适用范围和对象</vt:lpstr>
      <vt:lpstr>制度基本原则</vt:lpstr>
      <vt:lpstr>政务公开工作年度报告的内容</vt:lpstr>
      <vt:lpstr>报告主体和时间</vt:lpstr>
      <vt:lpstr>报告内容和格式</vt:lpstr>
      <vt:lpstr>报告方式和程序</vt:lpstr>
      <vt:lpstr>政务公开工作年度报告的监督与保障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2024-09-25T21:56:32.566</cp:lastPrinted>
  <dcterms:created xsi:type="dcterms:W3CDTF">2024-09-25T13:56:32Z</dcterms:created>
  <dcterms:modified xsi:type="dcterms:W3CDTF">2024-09-25T13:56:34Z</dcterms:modified>
</cp:coreProperties>
</file>