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0AC7C-C58D-498C-8A4E-6F8884B27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23958-D87E-4C69-954C-EFAD9553B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AEE1A-910B-4FC3-9DE4-1E4D4BAF1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67B96-0651-477F-AB97-EBAD14CCB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CDE4C0-BB88-4B8E-B6F1-63C37F89B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E1092A-9374-4496-816A-BA283ED58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B58A68-D715-47B6-9573-8234E7978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FEECB-9FAC-4914-8260-012DB5FE0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8B334-CAA8-48D5-BB34-0CC290EC8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A7377-91E0-48DC-A25E-47A2C0AAD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96125-A05A-4480-AB05-635DC08BA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3013331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高血压血糖常识知识讲座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高血压与血糖的基本知识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高血压对身体的危害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糖尿病对身体的危害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高血压与糖尿病的预防与管理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高血压与糖尿病的误区与澄清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高血压与血糖的基本知识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高血压是指动脉血压持续升高，通常以收缩压和/或舒张压超过正常范围为特征。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高血压通常无特异性症状，但可能出现头痛、头晕、心悸、胸闷、乏力等不适。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血糖是指血液中的葡萄糖浓度。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空腹血糖正常值范围为3.9-6.1mmol/L，餐后2小时血糖正常值范围为3.9-7.8mmol/L。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血糖的定义与正常范围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高血压和糖尿病常常同时存在，两者并发的风险较高，且相互影响，加重病情。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糖尿病与高血压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高血压和糖尿病都是代谢综合征的主要组成部分，代谢综合征是指多种代谢异常同时存在的状态。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代谢综合征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高血压和糖尿病都是心血管疾病的重要危险因素，可增加动脉粥样硬化、冠心病、脑卒中等疾病的风险。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高血压与血糖的关联性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高血压对身体的危害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73" b="24673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高血压会导致心脏负担加重，长期如此容易引起心脏肥厚、心功能不全等问题。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高血压是心血管疾病的重要危险因素，长期高血压容易诱发冠心病、心肌梗死等严重心血管事件。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对心脏的危害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增加心血管疾病风险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增加心脏负担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50" r="10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长期高血压会导致肾小球内压增高，引起肾小球损伤，进而导致肾功能不全。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肾小球损伤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高血压还会加速慢性肾脏疾病的进展，使患者更易发生肾衰竭。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加速肾衰竭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对肾脏的危害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脑动脉粥样硬化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高血压会加速脑动脉粥样硬化的进程，增加脑梗死的风险。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长期高血压还可能导致脑出血的发生，危及生命。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对大脑的危害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对眼睛的危害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视网膜病变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高血压会导致视网膜血管病变，出现视网膜动脉硬化、视网膜出血等病变。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视力下降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长期高血压还会导致视神经萎缩，引起视力下降甚至失明。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糖尿病对身体的危害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长期高血糖导致肾脏微血管病变，进而影响肾功能，严重时可发展为肾衰竭。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" r="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肾功能不全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长期高血糖导致肾小球滤过率增加，大量蛋白质从尿中排出，引起低蛋白血症。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长期高血糖导致肾脏负担加重，进而引发肾功能不全。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对肾脏的危害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长期高血糖加速血管内皮细胞损伤，导致动脉粥样硬化的发生和发展。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糖尿病可引起冠状动脉病变，导致心肌缺血、缺氧，引发心绞痛。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心绞痛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长期高血糖可引起冠状动脉闭塞，导致心肌梗死。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对心血管的危害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https://d.book118.com/145330133314011100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2024-09-08T21:39:04.117</cp:lastPrinted>
  <dcterms:created xsi:type="dcterms:W3CDTF">2024-09-08T13:39:04Z</dcterms:created>
  <dcterms:modified xsi:type="dcterms:W3CDTF">2024-09-08T13:39:06Z</dcterms:modified>
</cp:coreProperties>
</file>