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78F22-F36D-4E13-AFC0-8497F4AA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CB126-9240-4C35-B4E8-527EBE31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A487B-9E9E-46C2-B715-F6C264472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025F3-86FD-4979-8C1F-590E3F785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BC2B31-7BBB-4603-A8DA-1FE255C5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EB37F2-D65A-4130-87B0-253AEE762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480A5-9D94-46FA-B913-CF9EE88F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B4585-CD92-42F7-9962-A6E45807A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B2E7B-7007-417C-B694-B2AF5E0C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F7FDC-70FF-4769-A874-95AED0243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9C2CF-7128-45E4-B4F9-388F8AA46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31220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如何利用大数据分析提升企业环境风险防范能力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大数据分析在环境风险防范中的应用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基于大数据的环境风险识别与评估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大数据在环境风险预警中的应用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基于大数据的环境风险决策支持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大数据在环境风险管理中的优化与创新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大数据分析在环境风险防范中的应用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大数据技术包括数据采集、存储、处理、分析、可视化等一系列技术，用于从海量数据中提取有价值的信息和知识。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随着工业化和城市化的快速发展，环境污染和生态破坏问题日益严重，环境风险已成为影响企业和社会可持续发展的重要因素。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传统的环境风险防范手段存在局限性，如数据收集不全、处理效率低下、预警不及时等，难以满足日益增长的环境风险防范需求。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环境风险防范现状及挑战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环境风险防范挑战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大数据分析可以帮助企业优化资源配置，提高资源利用效率，降低生产经营过程中的环境污染和资源浪费，从而提升企业环境风险防范能力。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利用大数据技术，可以实现对海量环境数据的实时采集、整合和存储，为环境风险防范提供全面、准确的数据支持。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通过对环境数据进行深度挖掘和分析，可以及时发现潜在的环境风险，并对其影响范围和程度进行评估，为风险应对提供科学依据。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预警与决策支持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基于大数据分析的结果，可以建立环境风险预警模型，实现对环境风险的实时监测和预警，为企业管理层提供决策支持，降低环境风险带来的损失。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大数据分析在环境风险防范中的作用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基于大数据的环境风险识别与评估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收集企业内部运营数据、外部环境监测数据、政策法规数据等。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对数据进行去重、缺失值处理、异常值处理等，保证数据质量。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将数据转换为适合分析的格式，如结构化数据表或数据仓库。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结合行业特点和企业实际情况，定义环境风险因子，如污染物排放、资源消耗、生态破坏等。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风险因子定义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利用统计分析和机器学习等方法，筛选出对环境风险影响显著的风险因子。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风险因子筛选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对筛选出的风险因子进行量化处理，便于后续的风险评估和建模。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风险因子量化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环境风险因子识别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环境风险评估模型构建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评估模型选择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根据数据类型和分析目的，选择合适的评估模型，如回归模型、神经网络模型等。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模型训练与优化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利用历史数据对模型进行训练，通过调整模型参数和结构优化模型性能。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风险评估结果输出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利用训练好的模型对新数据进行预测，输出环境风险评估结果，包括风险等级、风险来源和风险控制建议等。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大数据在环境风险预警中的应用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通过传感器、智能仪表等设备实时采集企业环境数据，包括空气质量、水质、噪音等。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利用物联网、云计算等技术，将采集的数据实时传输到数据中心进行分析处理。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采用分布式存储技术，确保海量数据的可靠存储和高效访问。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实时数据监测与传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利用历史数据对预警模型进行训练，调整模型参数以提高预警准确性。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根据企业特点和历史数据，选择合适的预警模型，如时间序列分析、机器学习等。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定期对预警模型进行评估和调整，以适应企业环境的变化和数据的更新。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预警模型构建与优化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https://d.book118.com/145331220013011040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2024-08-30T22:50:49.549</cp:lastPrinted>
  <dcterms:created xsi:type="dcterms:W3CDTF">2024-08-30T14:50:49Z</dcterms:created>
  <dcterms:modified xsi:type="dcterms:W3CDTF">2024-08-30T14:50:51Z</dcterms:modified>
</cp:coreProperties>
</file>