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683F78-2165-4C92-90AC-21A867DA5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27D980-B158-4674-A1A3-4AC01DAAD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E62575-616E-4213-AEFA-E0CC64C7C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8160AA-03A2-413B-91C0-05A05B204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013DA1-FD43-4F32-9BA9-346F06492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3ED2A8-4CE9-41B1-A2A9-0B355ED18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7FE47C-B120-4A65-AD57-B581EF5388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F65DDF-9918-4EDF-A9B5-33A65C5EB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D2287D-9451-4ADC-B08C-1D8D9542B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497F06-1340-4AB8-96E2-B2073CB86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478FC9-08FD-4230-B964-83083D9FB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33210230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儿科矮小症护理查房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儿科矮小症概述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矮小症患儿的日常护理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矮小症患儿的治疗与护理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矮小症患儿的随访与监测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病例分享与讨论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儿科矮小症概述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083" r="80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儿科矮小症是指身高低于同年龄、同性别正常健康儿童的平均身高，通常由生长激素缺乏、宫内发育迟缓、染色体异常等因素引起。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根据病因，儿科矮小症可分为原发性矮小症和继发性矮小症。原发性矮小症通常是由遗传因素或生长激素缺乏引起，而继发性矮小症则是由其他疾病或环境因素引起。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68" r="325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儿科矮小症的病因多种多样，包括遗传因素、内分泌失调、慢性疾病、营养不良等。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儿科矮小症的症状主要表现为身高明显低于同龄儿童，可能伴随生长发育迟缓、骨龄偏小、智力正常等其他症状。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484" b="2648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儿科矮小症的诊断需要进行全面的体格检查和实验室检查，包括身高测量、骨龄测定、生长激素分泌功能测试等。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评估儿科矮小症的严重程度和病因，有助于制定个性化的治疗方案，提高治疗效果。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诊断与评估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矮小症患儿的日常护理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合理饮食搭配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为矮小症患儿提供营养均衡的饮食，确保摄入足够的蛋白质、矿物质和维生素，以促进生长发育。适当增加富含优质蛋白质的食物，如鱼、瘦肉、蛋等，同时多吃新鲜蔬菜和水果。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1440" r="1144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适量运动锻炼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鼓励矮小症患儿进行适量的运动锻炼，如跳绳、篮球、游泳等，有助于促进骨骼发育和身高的增长。根据孩子的身体状况和年龄特点，合理安排运动时间和强度。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关注心理健康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关注矮小症患儿的心理健康，给予他们关爱和支持，帮助他们树立自信心。与孩子沟通，了解他们的心理需求，鼓励他们积极参与社交活动，促进情感发展。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预防感染保持卫生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预防感染对矮小症患儿的护理至关重要。保持室内空气流通，定期清洁和消毒生活环境。教育孩子养成良好的卫生习惯，如勤洗手、不随地吐痰等。注意饮食卫生，避免病从口入。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预防感染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矮小症患儿的治疗与护理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https://d.book118.com/145332102302011103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2024-09-13T06:32:07.129</cp:lastPrinted>
  <dcterms:created xsi:type="dcterms:W3CDTF">2024-09-12T22:32:07Z</dcterms:created>
  <dcterms:modified xsi:type="dcterms:W3CDTF">2024-09-12T22:32:09Z</dcterms:modified>
</cp:coreProperties>
</file>