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29E42-663A-4C7C-9AC9-7461B7CC8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FBA7A-BFF3-4028-98AB-0838108F1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F5540-56B5-46F7-BDBC-EA760B415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38944-7CD0-47AB-9BAD-D5AA5A9EF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A9A6E2-DC03-4AF1-95C2-974A313BD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17B2CC-706E-41DA-883E-9EBF6758B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A0139C-DF4F-4566-8522-B7E4C8851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BE184-F074-4666-A695-C7EC8A4D1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EA763-960F-4855-8C7D-F9B62B00B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5DA8F-01DF-4E9D-8A19-E82E579CF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76A9C-9505-405B-868A-57A1A5C2A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32243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管理者的个人品质建设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管理者个人品质概述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诚信与责任心培养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团队协作精神塑造方法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持续学习与创新能力培养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管理者个人品质概述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个人品质是指个体在思想、行为、情感等方面所表现出来的稳定特征和特质，包括道德、能力、性格等多个方面。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个人品质是决定个体行为和表现的关键因素，对于管理者而言，优秀的个人品质是领导力和管理能力的重要组成部分，能够提高团队凝聚力和企业绩效。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管理者的品质直接影响其领导力，优秀的品质能够激发员工的信任和尊重，提高团队士气和执行力。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管理者是组织文化的塑造者和传承者，其品质对组织文化的形成和发展具有重要影响。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管理者的品质影响企业的战略制定和实施，以及企业的运营和管理效率，从而对企业的绩效产生深远影响。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企业绩效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管理者品质对企业影响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持续学习和自我提升，适应不断变化的市场和企业需求。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具备创新意识和能力，能够不断推动企业和团队的创新和发展。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善于倾听和表达，能够有效地与员工、客户和合作伙伴进行沟通。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诚信正直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遵守道德规范，保持诚实和正直，赢得他人的信任和尊重。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对工作和团队有强烈的责任感，勇于承担责任和压力。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优秀管理者品质特点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诚信与责任心培养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管理者应以身作则，坚守诚信原则，做到言行一致，为团队树立榜样。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诚信为本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遵守承诺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615" r="561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坦诚沟通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对于作出的承诺和决策，管理者应认真履行，不轻易改变，以维护个人和团队的信誉。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在团队内部和与外部的沟通中，管理者应坦诚相待，不隐瞒真相，传递真实信息。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树立诚信意识，言行一致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面对问题和困难时，管理者应勇于承担责任，不推诿扯皮，积极寻求解决方案。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333" r="7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000" r="6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敢于担当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管理者应明确自身职责范围，不越权、不缺位，确保工作的高效进行。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在工作中遇到问题时，管理者应及时向上级或相关部门反馈情况，共同协商解决。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勇于承担责任，不推诿扯皮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691" r="26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07" b="78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建立信任关系，赢得尊重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信任基础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管理者应通过诚信和负责任的行为，与团队成员建立信任关系，为团队营造和谐氛围。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尊重他人的意见和感受是建立信任的关键。管理者应倾听团队成员的意见和建议，关注员工需求。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公正公平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在处理团队内部事务时，管理者应公正公平地对待每一位成员，不偏袒、不歧视。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沟通能力提升策略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通过重述、总结和提问等方式，确保正确理解对方的意思，并给予积极的反馈。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积极倾听他人的观点和想法，理解对方的情感和需求，不打断或过早表达个人意见。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设身处地地感受对方的情感，表达对对方感受的理解和关心，建立信任和良好的沟通氛围。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0000" r="3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7750" b="7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倾听技巧掌握及运用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结构化表达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遵循一定的逻辑结构，如先总后分、因果关系等，使表达更具条理性和连贯性。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注意自己的肢体语言、面部表情和声音语调等非语言信号，确保与口头表达一致，增强沟通效果。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简明扼要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用简洁明了的语言表达自己的观点，避免使用复杂的词汇或术语，确保信息易于理解。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表达清晰、准确传达信息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https://d.book118.com/145332243132011041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2024-09-02T00:40:24.654</cp:lastPrinted>
  <dcterms:created xsi:type="dcterms:W3CDTF">2024-09-01T16:40:24Z</dcterms:created>
  <dcterms:modified xsi:type="dcterms:W3CDTF">2024-09-01T16:40:26Z</dcterms:modified>
</cp:coreProperties>
</file>