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EB712-7472-4D27-898C-7B4CB6EC8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8CD2B-6BA8-4BB9-AE52-6DC84B8B5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E5852-3D20-439E-ABC5-F319B75F7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F5746-3E05-444D-A640-218BA75D7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2CF8C-8C64-428A-B64F-C99E1ABD4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42D2A3-6931-4F89-A377-CAC9D4DDA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97ACB-5116-476B-8A9F-7046403E8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F6223-B030-45D3-841A-96083FC85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436D2-3023-4E4B-8A37-3238AE0B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91AD8-2CF8-4435-84C4-BAAA2F795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62512-8BEA-4855-8B00-C763959F6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34101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突变病情的临床观察与护理流程急诊科实践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突变病情的临床观察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明确突变病情在急诊科中的临床观察与护理流程，提高救治成功率。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突变病情是急诊科常见的临床问题，具有起病急、进展快、病情危重等特点，需要医护人员迅速准确地做出判断和处理。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患者流量大，病种繁多。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病情突变，需要快速反应。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多学科协作，综合救治能力强。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59" r="17759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时间紧迫，要求医护人员具备高超的应急处理能力。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病情复杂多变，需要医护人员具备全面的临床知识和技能。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患者及家属心理压力大，需要医护人员具备良好的沟通技巧和人文关怀能力。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突变病情的临床观察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77" r="53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症状与体征观察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实验室检查与影像学检查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包括体温、心率、呼吸、血压等指标的持续监测，以及意识、瞳孔等神经系统相关体征的观察。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针对不同突变病情，观察患者出现的特异性症状与体征，如呼吸困难、胸痛、腹痛等。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根据病情需要，及时进行相关实验室检查（如血常规、生化指标等）和影像学检查（如X线、CT等），以辅助诊断。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常见突变病情及其特点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如急性心肌梗死、脑卒中等，具有发病急骤、病情危重、变化快等特点。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如急性呼吸衰竭、哮喘持续状态等，以呼吸困难为主要表现，需及时干预。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如急性消化道出血、急性胰腺炎等，可出现剧烈腹痛、呕吐等症状，需紧急处理。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心脑血管急症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呼吸系统急症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消化系统急症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加强沟通与交流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做好记录与交接班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临床观察的注意事项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与患者及其家属保持密切沟通，了解其主诉和不适，以便及时调整治疗方案。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详细记录患者的病情变化、治疗措施和护理情况，确保信息的连续性和完整性；同时做好交接班工作，避免信息遗漏或误解。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对于急诊患者，应持续、动态地观察病情变化，及时发现并处理异常情况。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护理流程与规范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对患者进行快速、全面的初步评估，包括生命体征、意识状态、疼痛程度等。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识别突变病情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密切观察患者病情变化，及时发现潜在的突变风险，如呼吸急促、心率失常等。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根据患者病情和突变风险，制定相应的护理计划，包括监测频率、护理措施、应急预案等。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按照护理计划，执行相应的护理措施，如给氧、建立静脉通道、心电监护等。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持续监测患者生命体征和病情变化，及时发现并处理异常情况。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准确、详细地记录患者的病情变化、护理措施和效果，为医生提供重要参考信息。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详细记录护理过程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护理实施与记录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https://d.book118.com/145334101224011111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2024-09-17T13:24:27.774</cp:lastPrinted>
  <dcterms:created xsi:type="dcterms:W3CDTF">2024-09-17T05:24:27Z</dcterms:created>
  <dcterms:modified xsi:type="dcterms:W3CDTF">2024-09-17T05:24:30Z</dcterms:modified>
</cp:coreProperties>
</file>