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94865-B7AD-45C7-989F-2D68D4C9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DE21A-DC36-4372-A3C2-8E5B32A43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31911-6F48-443A-BCB6-7D930B42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7F7C8-D1F5-4CD8-8367-E13DA8D5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85800-FC19-465C-9324-A40B9AF3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17BFE8-ECF8-45B1-9E09-2B252F150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35D77-B8A3-466F-A9DF-A95F7287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112EC-262E-4881-9881-9957F89A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684CF-5546-466E-B068-FC4729E7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408B3-763A-405F-BF1E-E93FCA7D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BD605-BC29-477E-A5B0-232CA0EC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34223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分析医学教育学在医学教学评估中的评价方法与学生综合素质培养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医学教育学在医学教学评估中的评价方法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学生综合素质培养在医学教育中的重要性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医学教学评估中评价方法与综合素质培养的关系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现有医学教学评估体系的不足及改进方向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以学生为中心的综合素质培养策略与实践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探讨医学教育学在医学教学评估中的评价方法，以提高医学教育质量。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分析学生综合素质培养在医学教育中的重要性，提出相应的培养策略。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促进医学教育改革，培养具有创新能力和实践能力的医学人才。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医学教育学评价方法的现状及发展趋势。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学生综合素质培养的内涵及重要性。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医学教学评估中学生综合素质培养的实践与探索。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医学教育学评价方法与学生综合素质培养的关联性及互动关系。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医学教育学在医学教学评估中的评价方法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笔试能够全面考察学生对医学理论知识的掌握程度，覆盖面广，适用于大规模的学生群体。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知识点覆盖面广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500" r="27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笔试采用统一的试题和评分标准，具有较高的客观性和公平性。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标准化程度高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笔试成绩以分数形式呈现，便于进行统计分析和比较。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便于量化分析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传统笔试评价法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通过观察学生在临床实习中的表现，直接评价其临床技能水平。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直接观察学生临床技能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采用模拟病人、模拟病例等方式，让学生在接近真实的临床环境中进行技能操作。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真实场景模拟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评价者可以针对学生的操作给予及时反馈和指导，帮助学生改进技能。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及时反馈与指导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临床技能操作评价法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可以根据不同的教学目的和评估需求，设计不同的模拟演练方案和场景。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综合模拟演练能够考察学生在复杂情境下的综合应对能力，包括理论知识、临床技能和团队协作能力等。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高度仿真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采用先进的模拟技术和设备，创造出高度仿真的医疗环境和情境，提高评价的准确性和有效性。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综合模拟演练评价法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以问题为导向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PBL评价法强调以问题为导向，鼓励学生通过自主学习和合作解决真实或模拟的医疗问题。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培养学生批判性思维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通过PBL学习，学生能够培养批判性思维、创新能力和终身学习的意识。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重视过程与结果并重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PBL评价法既重视学生的学习成果，也关注学生的学习过程和方法，能够全面评估学生的综合素质和能力。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基于问题的学习（PBL）评价法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学生综合素质培养在医学教育中的重要性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人文素养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医学人才全面素质要求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掌握扎实的医学基础知识，包括解剖学、生理学、病理学等。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具备熟练的临床操作技能，如诊断、治疗、手术等。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具备良好的医德医风、沟通技巧和团队协作能力。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具备医学科学研究的基本素质，包括实验设计、数据分析等。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医学教育目标与任务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培养具备全面素质、创新精神和实践能力的医学人才。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教学任务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传授医学知识、培养临床技能、提高科研能力、加强人文素养教育。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适应医学模式转变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推动医学科学发展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培养合格医学人才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综合素质培养在医学教育中的意义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医生的综合素质直接影响医疗服务质量，通过培养医生的全面素质，可以提高医生的诊疗水平和服务质量。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现代医学模式要求医生不仅关注疾病本身，还要关注患者的心理、社会和环境因素，因此需要加强医生的综合素质培养。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通过综合素质培养，可以培养出具备全面素质、创新精神和实践能力的医学人才，为医疗卫生事业输送合格的人才。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医生具备科研能力可以促进医学科学的进步和发展，为疾病的预防和治疗提供新的思路和方法。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https://d.book118.com/145334223014011101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2024-09-09T07:19:40.783</cp:lastPrinted>
  <dcterms:created xsi:type="dcterms:W3CDTF">2024-09-08T23:19:40Z</dcterms:created>
  <dcterms:modified xsi:type="dcterms:W3CDTF">2024-09-08T23:19:42Z</dcterms:modified>
</cp:coreProperties>
</file>