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36A42-D752-4D9C-B12A-5DCCBEA93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BB41C-920F-4C11-B401-C219CE1FB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BBEAE-2C9B-4004-B3FC-BB2239A4E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DE789-40FB-458B-B86D-316EA6B67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13017D-A0F2-4F8E-9849-7B70C62DA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64D16B-EDC6-4762-B267-AE68F869F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5D886C-24B3-4C32-9CB7-43BCF3B33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62A31-CD0D-4D28-A556-85A1DD1BE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94A10-4806-4A18-9B8D-82ABF029F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C08C6-E67E-4FD3-915D-7C01B3392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9D71F-7DA8-43FC-9642-2D2504BBE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401311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pdgfra基因突变与结直肠肿瘤中肿瘤发生、发展相关性的研究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结直肠肿瘤概述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结果与讨论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研究PDGFRA基因突变与结直肠肿瘤的关系有助于深入了解肿瘤的发病机制，为临床治疗提供新的思路和方法。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结直肠肿瘤是全球常见的恶性肿瘤之一，其发病率和死亡率逐年上升。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PDGFRA基因在结直肠肿瘤中经常发生突变，与肿瘤的发生、发展密切相关。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探讨PDGFRA基因突变与结直肠肿瘤发生、发展的关系，分析突变类型和频率，评估突变对肿瘤生物学行为的影响。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为结直肠肿瘤的早期诊断、预后评估和治疗提供理论依据，有助于提高患者的生存率和生存质量。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pdgfra基因位于人类染色体20q13.12区域，包含29个外显子和28个内含子，编码血小板衍生生长因子受体α（PDGFRA）蛋白。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PDGFRA属于酪氨酸激酶受体家族，主要参与调控细胞的增殖、分化、迁移和血管生成等生物学过程。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pdgfra基因的结构和功能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指基因序列中单个碱基的变异，可能导致氨基酸的替换或提前终止密码子的出现。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点突变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3" b="7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指基因序列中连续几个碱基的增加或缺失，可能导致阅读框架的改变或提前终止密码子的出现。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插入或缺失突变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指特定基因区域的重复或复制，可能导致基因表达的增加。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基因扩增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致瘤性突变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部分pdgfra基因突变被证实具有致瘤性，可促进结直肠肿瘤的发生和发展。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肿瘤进展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pdgfra基因突变与结直肠肿瘤的恶性程度、转移和预后相关，可能影响肿瘤的进展和患者生存期。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pdgfra基因突变与结直肠肿瘤的关系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结直肠肿瘤概述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8" r="9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结直肠肿瘤主要分为腺癌、鳞状细胞癌和神经内分泌癌等类型。其中，腺癌是最常见的类型，占结直肠肿瘤的绝大多数。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结直肠肿瘤分类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结直肠肿瘤通常在肠道内形成肿块，可能伴随肠道出血、腹痛、体重减轻等症状。肿瘤的恶性程度、扩散能力和预后效果与其组织学类型、分化程度、分期等因素有关。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结直肠肿瘤特征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结直肠肿瘤的分类和特征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结直肠肿瘤的发生与遗传因素密切相关。一些基因的突变，如APC、KRAS、TP53等，已被证实与结直肠肿瘤的发生和发展有关。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环境因素如饮食习惯、生活方式、肠道微环境等也被认为与结直肠肿瘤的发生有关。长期高脂肪、低纤维的饮食习惯会增加结直肠肿瘤的风险。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75" r="1937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结直肠肿瘤的发病机制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https://d.book118.com/145340131110011101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2024-09-09T15:09:53.480</cp:lastPrinted>
  <dcterms:created xsi:type="dcterms:W3CDTF">2024-09-09T07:09:53Z</dcterms:created>
  <dcterms:modified xsi:type="dcterms:W3CDTF">2024-09-09T07:09:55Z</dcterms:modified>
</cp:coreProperties>
</file>