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A7C6C5-2D5E-4851-B920-C4F5F3CD4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6752E-5F00-4921-8324-F579B6576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7D0AF6-DD11-4A9F-989F-8FBDCC1F2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F22501-3A2F-45A4-BD1B-4EC932EFC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0FB84E-24CC-410E-BE77-1FC264DBE9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843C7A-9A7C-4181-9AE7-23F2993BBE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FFDD8D-7A04-448C-AF1E-3580A10E55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BE1D2-C261-4F84-A4CD-6DFB12A90D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6DF58D-1729-4BE5-A6B8-83FDDA63D3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3CEA82-2B88-453E-9421-EBF2F8510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138072-389A-467D-A6EC-5E9AF604F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34014423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加密货币矿池行业SWOT分析</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2024-01-27</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行业概述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优势分析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劣势分析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机会分析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威胁分析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战略建议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1989" b="1198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背景</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随着加密货币市场的快速发展，矿池作为连接矿工和区块链网络的重要桥梁，在行业中发挥着越来越重要的作用。了解矿池行业的SWOT分析有助于更好地把握市场趋势和制定相应策略。</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分析加密货币矿池行业的优势、劣势、机会和威胁，为投资者、矿工和行业参与者提供决策参考。</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stretch>
            <a:fillRect/>
          </a:stretch>
        </p:blipFill>
        <p:spPr>
          <a:xfrm>
            <a:off x="1834231" y="2348202"/>
            <a:ext cx="427404" cy="503036"/>
          </a:xfrm>
          <a:prstGeom prst="rect">
            <a:avLst/>
          </a:prstGeom>
        </p:spPr>
      </p:pic>
      <p:sp>
        <p:nvSpPr>
          <p:cNvPr id="5" name="AutoShape 5"/>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7" name="Picture 7"/>
          <p:cNvPicPr>
            <a:picLocks noChangeAspect="1"/>
          </p:cNvPicPr>
          <p:nvPr/>
        </p:nvPicPr>
        <p:blipFill>
          <a:blip r:embed="rId3"/>
          <a:stretch>
            <a:fillRect/>
          </a:stretch>
        </p:blipFill>
        <p:spPr>
          <a:xfrm>
            <a:off x="4554410" y="2409492"/>
            <a:ext cx="451403" cy="451403"/>
          </a:xfrm>
          <a:prstGeom prst="rect">
            <a:avLst/>
          </a:prstGeom>
        </p:spPr>
      </p:pic>
      <p:sp>
        <p:nvSpPr>
          <p:cNvPr id="8" name="AutoShape 8"/>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0" name="Picture 10"/>
          <p:cNvPicPr>
            <a:picLocks noChangeAspect="1"/>
          </p:cNvPicPr>
          <p:nvPr/>
        </p:nvPicPr>
        <p:blipFill>
          <a:blip r:embed="rId4"/>
          <a:stretch>
            <a:fillRect/>
          </a:stretch>
        </p:blipFill>
        <p:spPr>
          <a:xfrm>
            <a:off x="7263307" y="2346672"/>
            <a:ext cx="498064" cy="506191"/>
          </a:xfrm>
          <a:prstGeom prst="rect">
            <a:avLst/>
          </a:prstGeom>
        </p:spPr>
      </p:pic>
      <p:sp>
        <p:nvSpPr>
          <p:cNvPr id="11" name="AutoShape 11"/>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3" name="Picture 13"/>
          <p:cNvPicPr>
            <a:picLocks noChangeAspect="1"/>
          </p:cNvPicPr>
          <p:nvPr/>
        </p:nvPicPr>
        <p:blipFill>
          <a:blip r:embed="rId5"/>
          <a:stretch>
            <a:fillRect/>
          </a:stretch>
        </p:blipFill>
        <p:spPr>
          <a:xfrm>
            <a:off x="10010068" y="2412169"/>
            <a:ext cx="468901" cy="375102"/>
          </a:xfrm>
          <a:prstGeom prst="rect">
            <a:avLst/>
          </a:prstGeom>
        </p:spPr>
      </p:pic>
      <p:sp>
        <p:nvSpPr>
          <p:cNvPr id="14" name="AutoShape 14"/>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S（优势）</a:t>
            </a:r>
            <a:endParaRPr lang="en-US" sz="1100"/>
          </a:p>
        </p:txBody>
      </p:sp>
      <p:sp>
        <p:nvSpPr>
          <p:cNvPr id="15" name="AutoShape 15"/>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分析行业或企业的内部优势，如技术、资源、品牌等。</a:t>
            </a:r>
            <a:endParaRPr lang="en-US" sz="1100"/>
          </a:p>
        </p:txBody>
      </p:sp>
      <p:sp>
        <p:nvSpPr>
          <p:cNvPr id="16" name="AutoShape 16"/>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W（劣势）</a:t>
            </a:r>
            <a:endParaRPr lang="en-US" sz="1100"/>
          </a:p>
        </p:txBody>
      </p:sp>
      <p:sp>
        <p:nvSpPr>
          <p:cNvPr id="17" name="AutoShape 17"/>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识别行业或企业的内部不足和挑战，如管理、资金、人才等。</a:t>
            </a:r>
            <a:endParaRPr lang="en-US" sz="1100"/>
          </a:p>
        </p:txBody>
      </p:sp>
      <p:sp>
        <p:nvSpPr>
          <p:cNvPr id="18" name="AutoShape 18"/>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O（机会）</a:t>
            </a:r>
            <a:endParaRPr lang="en-US" sz="1100"/>
          </a:p>
        </p:txBody>
      </p:sp>
      <p:sp>
        <p:nvSpPr>
          <p:cNvPr id="19" name="AutoShape 19"/>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发掘行业或企业外部的有利因素和发展机遇，如市场需求、政策支持等。</a:t>
            </a:r>
            <a:endParaRPr lang="en-US" sz="1100"/>
          </a:p>
        </p:txBody>
      </p:sp>
      <p:sp>
        <p:nvSpPr>
          <p:cNvPr id="20" name="AutoShape 20"/>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T（威胁）</a:t>
            </a:r>
            <a:endParaRPr lang="en-US" sz="1100"/>
          </a:p>
        </p:txBody>
      </p:sp>
      <p:sp>
        <p:nvSpPr>
          <p:cNvPr id="21" name="AutoShape 21"/>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警惕行业或企业外部的不利因素和潜在风险，如竞争、法规变化等。</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行业概述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加密货币矿池是一种集合多个矿工的计算力以共同挖掘加密货币的网络组织。</a:t>
            </a:r>
            <a:endParaRPr lang="en-US" sz="1100"/>
          </a:p>
          <a:p>
            <a:pPr>
              <a:lnSpc>
                <a:spcPct val="150000"/>
              </a:lnSpc>
              <a:spcBef>
                <a:spcPts val="375"/>
              </a:spcBef>
            </a:pPr>
            <a:endParaRPr lang="en-US" sz="1100"/>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矿池通过分配工作量，使得矿工们能够共享挖掘到的加密货币奖励，从而提高整体的挖矿效率和收益稳定性。</a:t>
            </a:r>
            <a:endParaRPr lang="en-US" sz="1100"/>
          </a:p>
          <a:p>
            <a:endParaRPr lang="en-US" sz="1100"/>
          </a:p>
          <a:p>
            <a:pPr>
              <a:lnSpc>
                <a:spcPct val="150000"/>
              </a:lnSpc>
              <a:spcBef>
                <a:spcPts val="375"/>
              </a:spcBef>
            </a:pPr>
            <a:endParaRPr lang="en-US" sz="1100"/>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加密货币矿池定义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1845" b="2184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初始阶段</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早期的加密货币挖矿主要依赖个人矿工，随着难度增加，独立挖矿变得愈发困难。</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矿池兴起</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为应对挖矿难度上升，矿工们开始组建矿池，实现计算力资源共享。</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行业壮大</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随着加密货币市场的发展和更多矿池的涌现，行业规模不断扩大。</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市场规模</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竞争格局</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市场上存在多个大型矿池和一些中小型矿池，竞争激烈。</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技术创新</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矿池行业在算法优化、设备升级和网络安全等方面不断进行技术创新。</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加密货币矿池行业已成为一个庞大的产业，吸引了大量资本和人才投入。</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法规政策</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各国政府对加密货币矿池行业的监管政策差异较大，对行业发展产生一定影响。</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优势分析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高效能挖矿算法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专业的加密货币矿池通常拥有先进的挖矿算法，能够提高挖矿效率，降低成本。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强大的计算能力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矿池通过聚集大量矿工的算力，形成强大的计算能力，提高挖矿成功的概率。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稳定的系统架构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专业的矿池通常拥有稳定的系统架构，能够确保在高峰期和异常情况下系统的稳定性和可用性。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多元化的收入来源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除了挖矿收入外，矿池还可以通过提供云计算服务、交易手续费等方式获得多元化收入。</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广泛的用户群体</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矿池吸引了大量矿工加入，形成了广泛的用户群体，有利于扩大品牌影响力和市场份额。</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市场份额</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大型矿池在市场上占据主导地位，拥有较高的市场份额，对市场价格和规则具有较大影响力。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专业的服务团队</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专业的矿池通常拥有专业的服务团队，能够提供优质的客户服务和技术支持，提高用户满意度。</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丰富的行业经验</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一些老牌的矿池品牌在行业中积累了丰富的经验，对市场动态和用户需求有深入的了解，能够更好地满足用户需求。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良好的口碑</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一些知名的矿池品牌在市场上建立了良好的口碑，获得了用户的信任和认可。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劣势分析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技术更新迅速</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加密货币矿池行业技术更新换代速度极快，新的算法和硬件设备不断涌现，要求矿池运营商持续投入研发以保持竞争力。</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高能耗</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加密货币挖矿需要大量的计算资源，导致能耗较高。随着全球对环保和可持续发展的关注度提高，高能耗可能成为制约行业发展的一个重要因素。</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安全风险</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由于加密货币的去中心化特性，矿池容易受到网络攻击，如51%攻击、双花攻击等。这些安全风险可能导致矿池运营商遭受重大损失。</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技术劣势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https://d.book118.com/145340144230011103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2024-09-13T01:36:13.838</cp:lastPrinted>
  <dcterms:created xsi:type="dcterms:W3CDTF">2024-09-12T17:36:13Z</dcterms:created>
  <dcterms:modified xsi:type="dcterms:W3CDTF">2024-09-12T17:36:16Z</dcterms:modified>
</cp:coreProperties>
</file>