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737128-6262-46E9-86F1-21FB142F2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56A648-4C54-40AB-A5B8-8619E4651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DF358C-820F-46AA-AE25-D1D9EAE46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BCB28A-DC8C-4F6A-BB74-F2E48C87C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441BF6-5335-4A3F-85F9-76ED7B52C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C2F919-9E1A-4645-A5A5-1B1959334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3D4DAF-A909-4EDF-8801-F69BE2812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CC55BC-EEEB-42AE-A09A-4F971A017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1564D7-5FAD-4E6C-A38F-8301386D3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AD9FD6-58BD-4E96-B564-17EBB1CA4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F3AC3A-2EE5-445B-B09F-1689EAB76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34114234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上海1115特别重大火灾工程伦理案例分析\n## 1.上海1115特别重大火灾事件概述\n### 1.1火灾事件的发生时间与地点\n### 1.2火灾事件的原因及背景分析\n### 1.3火灾事件的影响及后果\n## 2.工程伦理在火灾事件中的重要性\n### 2.1工程伦理对建筑工程质量的影响\n### 2.2工程伦理对建筑安全生产的影响\n### 2.3工程伦理对建筑行业可持续发展的影响\n## 3.火灾事件中暴露出的工程伦理问题\n### 3.1建筑工程设计中的伦理问题\n### 3.2建筑工程施工中的伦理问题\n### 3.3建筑工程管理中的伦理问题\n## 4.火灾事件后的工程伦理反思\n### 4.1对建筑工程设计规范的反思\n### 4.2对建筑工程施工监管的反思\n### 4.3对建筑工程行业文化建设的反思\n## 5.加强工程伦理建设的措施与建议\n### 5.1完善建筑工程法律法规体系\n### 5.2加强建筑工程行业人才培养与培训\n### 5.3推动建筑工程行业文化建设与发展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400"/>
              <a:t>上海1115特别重大火灾工程伦理案例分析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306494" cy="397032"/>
          </a:xfrm>
        </p:spPr>
        <p:txBody>
          <a:bodyPr/>
          <a:lstStyle/>
          <a:p>
            <a:r>
              <a:rPr lang="en-US" smtClean="0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089575"/>
            <a:ext cx="184731" cy="415498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11435770" y="6091434"/>
            <a:ext cx="184731" cy="415498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上海1115特别重大火灾事件概述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火灾发生时间：2010年11月15日</a:t>
                </a:r>
                <a:endParaRPr/>
              </a:p>
            </p:txBody>
          </p:sp>
          <p:sp>
            <p:nvSpPr>
              <p:cNvPr id="16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18时15分左右火势开始蔓延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19时许火势基本得到控制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22时许火灾被完全扑灭</a:t>
                </a:r>
                <a:endParaRPr/>
              </a:p>
            </p:txBody>
          </p:sp>
          <p:sp>
            <p:nvSpPr>
              <p:cNvPr id="16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火灾发生地点：上海市静安区胶州路728号</a:t>
                </a:r>
                <a:endParaRPr/>
              </a:p>
            </p:txBody>
          </p:sp>
          <p:sp>
            <p:nvSpPr>
              <p:cNvPr id="17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一栋正在进行外墙保温施工的28层居民楼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火势迅速蔓延至周边其他居民楼</a:t>
                </a:r>
                <a:endParaRPr/>
              </a:p>
            </p:txBody>
          </p:sp>
          <p:sp>
            <p:nvSpPr>
              <p:cNvPr id="17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火灾事件的发生时间与地点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火灾事件的原因及背景分析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9" name="组合 17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0" name="组合 17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火灾原因：电焊火花引发易燃物燃烧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施工人员在进行电焊作业时未采取安全防护措施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电焊火花点燃了外墙保温材料中的易燃成分</a:t>
                </a:r>
                <a:endParaRPr/>
              </a:p>
            </p:txBody>
          </p:sp>
          <p:pic>
            <p:nvPicPr>
              <p:cNvPr id="1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5" name="组合 18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背景分析：建筑工程安全管理存在漏洞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施工方在未办理相关审批手续的情况下擅自施工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施工过程中存在安全生产违法行为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相关部门监管不力，未能及时发现和制止违规行为</a:t>
                </a:r>
                <a:endParaRPr/>
              </a:p>
            </p:txBody>
          </p:sp>
          <p:pic>
            <p:nvPicPr>
              <p:cNvPr id="1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影响：58人死亡，70余人受伤</a:t>
                </a:r>
                <a:endParaRPr/>
              </a:p>
            </p:txBody>
          </p:sp>
          <p:sp>
            <p:nvSpPr>
              <p:cNvPr id="19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火灾造成了严重的人员伤亡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火灾事故对当地居民的生活和社会秩序造成严重影响</a:t>
                </a:r>
                <a:endParaRPr/>
              </a:p>
            </p:txBody>
          </p:sp>
          <p:sp>
            <p:nvSpPr>
              <p:cNvPr id="19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后果：施工方负责人被追究法律责任</a:t>
                </a:r>
                <a:endParaRPr/>
              </a:p>
            </p:txBody>
          </p:sp>
          <p:sp>
            <p:nvSpPr>
              <p:cNvPr id="20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施工方负责人因涉嫌重大责任事故罪被刑事拘留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相关责任人被追究行政责任和法律责任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建筑行业迎来一次深刻的工程伦理反思</a:t>
                </a:r>
                <a:endParaRPr/>
              </a:p>
            </p:txBody>
          </p:sp>
          <p:sp>
            <p:nvSpPr>
              <p:cNvPr id="20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火灾事件的影响及后果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工程伦理在火灾事件中的重要性</a:t>
            </a:r>
            <a:endParaRPr/>
          </a:p>
        </p:txBody>
      </p:sp>
      <p:sp>
        <p:nvSpPr>
          <p:cNvPr id="210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11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工程伦理关注建筑质量</a:t>
                </a:r>
                <a:endParaRPr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强调建筑设计、施工和管理的合理性和安全性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倡导绿色建筑、节能建筑和环保建筑的理念</a:t>
                </a:r>
                <a:endParaRPr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火灾事件暴露出建筑工程质量问题的严重性</a:t>
                </a:r>
                <a:endParaRPr/>
              </a:p>
            </p:txBody>
          </p:sp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建筑外墙保温材料不符合安全标准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施工过程中存在安全生产违法行为</a:t>
                </a:r>
                <a:endParaRPr/>
              </a:p>
            </p:txBody>
          </p:sp>
          <p:sp>
            <p:nvSpPr>
              <p:cNvPr id="2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工程伦理对建筑工程质量的影响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工程伦理强调建筑安全生产的重要性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倡导安全生产理念，提高建筑施工人员的安全意识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强调建筑施工过程中的安全监管和风险防范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火灾事件暴露出建筑安全生产管理存在的问题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施工方在未办理相关审批手续的情况下擅自施工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相关部门监管不力，未能及时发现和制止违规行为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工程伦理对建筑安全生产的影响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工程伦理对建筑行业可持续发展的影响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组合 24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1" name="组合 25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工程伦理关注建筑行业的可持续发展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倡导绿色建筑、节能建筑和环保建筑的理念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强调建筑行业在经济发展和社会进步中的重要作用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6" name="组合 25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火灾事件对建筑行业可持续发展的影响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火灾事故导致建筑行业面临信任危机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建筑行业需要加强工程伦理建设，提高行业整体水平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火灾事件中暴露出的工程伦理问题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建筑工程设计中的伦理问题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组合 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组合 1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建筑工程设计中存在的伦理问题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忽视建筑质量和安全性的问题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缺乏绿色、节能和环保的设计理念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组合 1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火灾事件中建筑设计问题的具体表现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建筑外墙保温材料不符合安全标准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施工过程中存在安全生产违法行为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https://d.book118.com/145341142341011110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上海1115特别重大火灾工程伦理案例分析</vt:lpstr>
      <vt:lpstr>上海1115特别重大火灾事件概述</vt:lpstr>
      <vt:lpstr>PowerPoint Presentation</vt:lpstr>
      <vt:lpstr>PowerPoint Presentation</vt:lpstr>
      <vt:lpstr>PowerPoint Presentation</vt:lpstr>
      <vt:lpstr>工程伦理在火灾事件中的重要性</vt:lpstr>
      <vt:lpstr>PowerPoint Presentation</vt:lpstr>
      <vt:lpstr>PowerPoint Presentation</vt:lpstr>
      <vt:lpstr>PowerPoint Presentation</vt:lpstr>
      <vt:lpstr>火灾事件中暴露出的工程伦理问题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2024-09-16T12:03:08.379</cp:lastPrinted>
  <dcterms:created xsi:type="dcterms:W3CDTF">2024-09-16T04:03:08Z</dcterms:created>
  <dcterms:modified xsi:type="dcterms:W3CDTF">2024-09-16T04:03:10Z</dcterms:modified>
</cp:coreProperties>
</file>