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7367F7-92AF-4D85-8F1D-1A3105CC85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B6ABD3-DD7B-4E28-932E-3E07D715D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AE8EF1-366B-4CCC-B184-74EFB08E58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B24FD8-498A-442B-AB93-15E66AC8DC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E3138A-58CD-4120-96FA-55E448958A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7F015F-4DB3-447A-8C64-18A87ACF93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F54029-AA5A-4482-81B8-5102273ECA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D0077C-4EC7-4360-B255-DE092F8399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511C9B-F655-4451-90F7-44C15A5A7A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8B8698-07B1-425D-8FEF-16E16CD320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19CE1D-4BAD-4F3B-A8D9-DAB922796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34114234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物流学</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物流学概述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物流系统</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物流管理</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物流技术</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物流成本与绩效</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绿色物流与智能物流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物流学概述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物流学是一门研究物品从供应地向接收地的实体流动过程中，根据实际需要，将运输、储存、装卸、搬运、包装、流通加工、配送、信息处理等功能有机结合起来实现用户要求的科学。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物流学的定义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物流学起源于20世纪初，随着工业革命的推进和交通运输业的发展，逐渐形成了独立的学科体系。现代物流学不仅关注物品的流动过程，还涉及到供应链管理、电子商务、智能物流等多个领域。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物流学的发展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物流学的定义与发展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物流学的研究对象主要是物品在时间和空间上的流动过程，包括运输、储存、装卸、搬运、包装、流通加工、配送和信息处理等环节。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物流学的研究范围涵盖了从原材料的采购到最终产品的送达消费者的全过程，涉及到生产、流通和消费等各个领域。同时，物流学还关注物流系统的规划、设计、优化和管理等方面。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物流学的研究对象与范围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促进经济发展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物流作为连接生产和消费的桥梁和纽带，对于促进经济发展具有重要作用。高效的物流系统可以降低交易成本，提高市场效率，促进商品流通和产业升级。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26" r="1662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提高企业竞争力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物流管理是企业核心竞争力的重要组成部分。通过优化物流管理，企业可以降低库存成本，提高运输效率，缩短交货周期，从而提高客户满意度和市场份额。</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推动社会进步</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物流不仅关乎经济发展，也与社会生活息息相关。高效的物流系统可以保障民生物资的及时供应，提高人民生活水平。同时，随着电子商务和智能物流的发展，物流行业也在不断推动社会进步。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物流学的重要性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物流系统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2389" b="2389"/>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概念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物流系统是指在一定的时间和空间里，由所需输送的物资、包装设备、装卸搬运机械、运输工具、仓储设施、人员和通信联系等若干相互制约的动态要素所构成的具有特定功能的有机整体。</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组成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流系统由物流作业系统和物流信息系统两部分组成。其中，物流作业系统包括运输、储存、装卸、搬运、包装、流通加工、配送等子系统；物流信息系统则包括订单处理、库存管理、配送管理、运输管理等子系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物流系统的概念与组成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物流系统的功能与特点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物流系统具有运输、储存保管、包装、装卸搬运、流通加工、配送、物流信息等基本功能，以及增值服务、延伸服务等扩展功能。</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功能</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流系统具有整体性、动态性、复杂性、开放性等特点。其中，整体性是指物流系统各要素之间相互联系、相互作用，形成一个有机整体；动态性是指物流系统总是处于不断变化和运动之中；复杂性是指物流系统涉及多个领域和部门，具有多层次和多目标的特性；开放性是指物流系统与外部环境不断进行物质、能量和信息的交换。</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优化</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物流系统优化是指通过一定的方法和手段，对物流系统的结构、功能、运作方式等进行改进和完善，以提高物流系统的效率和效益。优化的方法包括数学建模、算法设计、仿真模拟等。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仿真</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物流系统仿真是指利用计算机技术和仿真软件，对物流系统的实际运作过程进行模拟和预测，以评估和优化物流系统的性能。通过仿真可以了解物流系统的瓶颈和问题所在，为决策者提供科学依据。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物流系统的优化与仿真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物流管理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物流管理的定义与目标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物流管理是对物流活动进行计划、组织、指挥、协调、控制和监督，使各项物流活动实现最佳的协调与配合，以降低物流成本，提高物流效率和经济效益。</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物流管理的主要目标是实现“5R”，即将正确的产品（Right Product），在正确的时间（Right Time），以正确的数量（Right Quantity），用正确的价格（Right Price），通过正确的地点（Right Place）供应给客户。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3" r="812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物流管理涉及运输、仓储、包装、装卸搬运、流通加工、配送和信息管理等各个方面。</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物流管理的方法主要包括物流系统规划与设计、物流成本控制、物流质量管理、物流信息管理以及绿色物流管理等。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物流管理的内容与方法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内容</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物流管理面临的挑战包括需求不确定性、供应链复杂性、成本压力、技术变革以及环境法规等。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对策</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针对这些挑战，可以采取的对策包括加强需求预测与计划、优化供应链设计与管理、实施精益物流与六西格玛管理、应用先进的物流技术与装备以及推行绿色物流与可持续发展等。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挑战</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物流管理的挑战与对策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https://d.book118.com/145341142343011103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2024-09-13T14:57:21.710</cp:lastPrinted>
  <dcterms:created xsi:type="dcterms:W3CDTF">2024-09-13T06:57:21Z</dcterms:created>
  <dcterms:modified xsi:type="dcterms:W3CDTF">2024-09-13T06:57:23Z</dcterms:modified>
</cp:coreProperties>
</file>