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F4289-DB28-4B01-B1F7-FC0AAAB48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7849D-EFE3-4C7B-B1A3-A78F67891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01340-62F9-4A96-AB49-08C4D6365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F498A-A1BE-450C-A069-7FD45953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C0B0E0-9BBF-4537-9A1D-CD4D6D75D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FA1BD3-8915-47C8-8015-DAF0513AB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53CE55-3FC1-430D-99ED-FE54B53F6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3CDAA-AA8A-4032-91E9-FA43E4F2B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1E1D0-3EDE-4EA7-A46C-8E8444999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F8B3C-D52C-4FBB-A4E0-5CE2735A9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CFD21-D132-44A1-963F-51725F60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421200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物理学与应用物理学培训材料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物理学基本概念与原理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应用物理学领域介绍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实验方法与技能培训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科技前沿与产业应用动态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跨学科交叉融合探索与实践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物理学基本概念与原理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牛顿运动定律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阐述了物体运动的基本规律，包括惯性定律、动量定律和作用与反作用定律。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万有引力定律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解释了天体之间相互作用的原因，并可用于计算天体运动的轨道和速度。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弹性力学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研究物体在外力作用下的变形和恢复原状的规律，以及弹性波的传播。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力学基础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包括热力学第零定律、热力学第一定律和热力学第二定律，分别阐述了热平衡、能量守恒和熵增原理。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热力学三大定律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解释了热量传递的三种基本方式，以及它们在不同条件下的特点和计算方法。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热传导、对流和辐射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介绍了热力学过程中的等温、等压、等容和绝热过程，以及热力学循环中的卡诺循环等。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热力学过程与循环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热学基础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阐述了电荷之间的相互作用力，以及电场的性质和计算方法。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库仑定律和电场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解释了磁场的产生和性质，以及磁感应现象和磁感应强度的计算。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磁场和磁感应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总结了电磁场的基本规律，包括高斯定理、安培环路定理、法拉第电磁感应定律和麦克斯韦-安培定律。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麦克斯韦方程组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电磁学基础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研究光在均匀介质中的传播规律，包括光的反射、折射、全反射和透镜成像等。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几何光学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波动光学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量子光学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阐述了光的波动性质，包括光的干涉、衍射、偏振和色散等现象。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介绍了光的量子性质，包括光子、光的波粒二象性和量子纠缠等概念。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光学基础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解释了原子的核式结构、电子云和能级等概念，以及原子光谱的产生和性质。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原子结构和能级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阐述了量子态、波函数、算符和测量等基本概念，以及薛定谔方程和测不准原理等重要原理。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量子力学基本原理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介绍了量子力学在固体物理、核物理和化学等领域的应用，如能带理论、超导性和化学键合等。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量子力学应用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原子与量子力学基础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应用物理学领域介绍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777" b="107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材料物理与应用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材料的基本性质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研究材料的力学、热学、电学、磁学和光学等基本性质，以及它们与材料微观结构之间的关系。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材料的合成与制备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探讨各种先进材料的合成方法，如纳米材料、复合材料、高温超导材料等，并分析其性能和应用前景。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材料的表征与测试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介绍常用的材料表征和测试技术，如X射线衍射、电子显微镜、光谱分析等，用于揭示材料的微观结构和性能。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凝聚态物质的应用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介绍凝聚态物理在材料科学、电子工程、化学等领域的应用，如半导体器件、超导材料、纳米科技等。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凝聚态物质的基本性质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研究固体、液体和气体等凝聚态物质的电子结构、磁性和光学性质等基本性质。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凝聚态物质的相变与临界现象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探讨凝聚态物质在不同条件下的相变行为，如熔化、凝固、超导等，并分析其临界现象和规律。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凝聚态物理与应用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光学器件与系统设计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探讨各种光学器件（如透镜、反射镜、滤光片等）的设计原理和方法，以及光学系统的优化和调试技术。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光学工程的应用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介绍光学工程在通信、医疗、军事等领域的应用，如光纤通信、激光医疗、光学遥感等。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光的基本性质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研究光的波动性、粒子性和干涉、衍射等基本性质，以及光与物质相互作用的基本原理。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光学工程与应用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激光的基本原理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研究激光的产生、放大和传输等基本原理，以及激光器的结构和性能特点。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激光技术的应用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探讨激光技术在材料加工、医疗诊断与治疗、光通信等领域的应用，如激光切割、激光手术、激光雷达等。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激光技术的发展趋势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分析激光技术的发展趋势和未来挑战，如高功率激光器、超快激光器、量子点激光器等。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激光技术与应用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542" b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研究等离子体的组成、结构和基本性质，以及等离子体中的波动和不稳定性等现象。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等离子体的基本性质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探讨等离子体的产生方法（如气体放电、激光照射等）和控制技术（如磁场约束、惯性约束等）。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等离子体的产生与控制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介绍等离子体技术在能源、环保、材料等领域的应用，如核聚变能源开发、等离子体环保技术、等离子体表面处理等。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等离子体技术的应用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等离子体物理与应用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实验方法与技能培训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掌握显微镜、望远镜、分光计等光学仪器的使用方法和调整技巧。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光学仪器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熟悉万用表、示波器、信号发生器等电学仪器的操作和数据读取。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电学仪器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了解温度计、热量计等热学仪器的使用及注意事项。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热学仪器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掌握测力计、加速度计等力学仪器的使用方法和数据处理。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力学仪器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0301" r="2030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基本实验仪器使用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误差分析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学习数据整理、图表绘制、函数拟合等数据处理方法，提高数据可视化能力。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理解误差来源和分类，掌握误差传递、误差合成等误差分析方法，提高实验结果的可靠性。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数据处理与误差分析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https://d.book118.com/145342120034011122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2024-09-25T14:12:00.107</cp:lastPrinted>
  <dcterms:created xsi:type="dcterms:W3CDTF">2024-09-25T06:12:00Z</dcterms:created>
  <dcterms:modified xsi:type="dcterms:W3CDTF">2024-09-25T06:12:02Z</dcterms:modified>
</cp:coreProperties>
</file>