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7406F56A-91FA-4388-AC63-B5E09A392F1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1" name="PlaceHolder 1"/>
          <p:cNvSpPr>
            <a:spLocks noGrp="1"/>
          </p:cNvSpPr>
          <p:nvPr>
            <p:ph type="sldImg"/>
          </p:nvPr>
        </p:nvSpPr>
        <p:spPr>
          <a:xfrm>
            <a:off x="685800" y="1143000"/>
            <a:ext cx="5486040" cy="3085920"/>
          </a:xfrm>
          <a:prstGeom prst="rect">
            <a:avLst/>
          </a:prstGeom>
          <a:ln w="0">
            <a:noFill/>
          </a:ln>
        </p:spPr>
      </p:sp>
      <p:sp>
        <p:nvSpPr>
          <p:cNvPr id="37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4" name="PlaceHolder 1"/>
          <p:cNvSpPr>
            <a:spLocks noGrp="1"/>
          </p:cNvSpPr>
          <p:nvPr>
            <p:ph type="sldImg"/>
          </p:nvPr>
        </p:nvSpPr>
        <p:spPr>
          <a:xfrm>
            <a:off x="685800" y="1143000"/>
            <a:ext cx="5486040" cy="3085920"/>
          </a:xfrm>
          <a:prstGeom prst="rect">
            <a:avLst/>
          </a:prstGeom>
          <a:ln w="0">
            <a:noFill/>
          </a:ln>
        </p:spPr>
      </p:sp>
      <p:sp>
        <p:nvSpPr>
          <p:cNvPr id="375"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6"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959042-B0B7-4A01-A2E1-C1ECB9A708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E0EB8E-8A4E-455C-A5C3-B2E276143B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B07CFD-25E4-4E6E-A736-518C0C7790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EA85A1-CCE4-4244-9698-D170AEA4A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194257-E2D0-499F-BE98-CA8C8CD709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924E76-DB79-443C-99B6-D505A46986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168E11-9C29-4D75-8F83-302EF8837E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A2C03C-7461-42F1-95C7-267A55D2E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055E02-B6F8-4388-BFD0-6A768027D3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D8E22-F1C7-43A0-AFBE-A90C53EAD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303240-7497-426A-8D3E-7C23B50966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CF185AA-4DAC-47BF-91C6-0BD4F557DD9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DABF57C-7945-4F77-B4E9-EEE8EFAAED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342142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企业礼仪培训的课程设置与设计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企业礼仪培训概述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商务礼仪课程设计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人际关系管理课程设计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员工形象管理课程设计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培训实施方法探讨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企业礼仪培训总结与展望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企业礼仪培训的实践案例分享</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企业礼仪培训概述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企业礼仪培训的重要性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企业礼仪培训对于企业来说至关重要。通过培训，可以有效提升企业的形象，树立良好的职业形象，同时增强团队的凝聚力。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企业礼仪培训的目标</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提升员工综合素质</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增强员工职业素养</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展现职场精英风采</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塑造专业形象</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提高工作效率和质量</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提升业务素质</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企业礼仪培训的内容</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学习商务场合的着装和礼仪</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商务礼仪</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重视个人形象和仪表</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仪容仪表</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学习有效沟通的方法和技巧</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沟通技巧</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面对面交流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互动性强</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情景模拟</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提高实战能力</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角色扮演</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体验不同职务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增强团队协作</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企业礼仪培训的形式</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灵活性高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节省时间成本</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企业礼仪培训的影响</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使员工更加专业、自信</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提升员工个人素质</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树立良好企业形象、吸引人才</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增强企业竞争力</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促进员工间沟通、提升工作效率</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改善内外部交流</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商务礼仪课程设计</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商务礼仪概述</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商务礼仪是指在商务活动中应遵守的规范和礼节。它包括言谈举止、仪容仪表等方面的准则。商务礼仪的正确运用能够提高企业形象，增强商务关系，是商务交往中不可或缺的一部分。</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商务礼仪准则</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会议前的准备和参与礼节</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会议礼仪</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拜访前的准备及礼节</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商务拜访礼仪</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就餐前的准备和用餐礼节</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商务用餐礼仪</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商务礼仪沟通技巧</a:t>
            </a:r>
            <a:endParaRPr lang="en-US" sz="3600" b="0" strike="noStrike" spc="-1">
              <a:solidFill>
                <a:schemeClr val="dk1"/>
              </a:solidFill>
              <a:latin typeface="Arial"/>
            </a:endParaRPr>
          </a:p>
        </p:txBody>
      </p:sp>
      <p:sp>
        <p:nvSpPr>
          <p:cNvPr id="14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包括措辞和态度的礼节</a:t>
            </a:r>
            <a:endParaRPr lang="en-US" sz="2000" b="0" strike="noStrike" spc="-1">
              <a:solidFill>
                <a:srgbClr val="000000"/>
              </a:solidFill>
              <a:latin typeface="Arial"/>
            </a:endParaRPr>
          </a:p>
        </p:txBody>
      </p:sp>
      <p:sp>
        <p:nvSpPr>
          <p:cNvPr id="14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言谈举止</a:t>
            </a:r>
            <a:endParaRPr lang="en-US" sz="3000" b="0" strike="noStrike" spc="-1">
              <a:solidFill>
                <a:srgbClr val="000000"/>
              </a:solidFill>
              <a:latin typeface="Arial"/>
            </a:endParaRPr>
          </a:p>
        </p:txBody>
      </p:sp>
      <p:sp>
        <p:nvSpPr>
          <p:cNvPr id="14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语言的选择和表达方式</a:t>
            </a:r>
            <a:endParaRPr lang="en-US" sz="2000" b="0" strike="noStrike" spc="-1">
              <a:solidFill>
                <a:srgbClr val="000000"/>
              </a:solidFill>
              <a:latin typeface="Arial"/>
            </a:endParaRPr>
          </a:p>
        </p:txBody>
      </p:sp>
      <p:sp>
        <p:nvSpPr>
          <p:cNvPr id="14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语言表达</a:t>
            </a:r>
            <a:endParaRPr lang="en-US" sz="3000" b="0" strike="noStrike" spc="-1">
              <a:solidFill>
                <a:srgbClr val="000000"/>
              </a:solidFill>
              <a:latin typeface="Arial"/>
            </a:endParaRPr>
          </a:p>
        </p:txBody>
      </p:sp>
      <p:sp>
        <p:nvSpPr>
          <p:cNvPr id="14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面部表情的控制与表达</a:t>
            </a:r>
            <a:endParaRPr lang="en-US" sz="2000" b="0" strike="noStrike" spc="-1">
              <a:solidFill>
                <a:srgbClr val="000000"/>
              </a:solidFill>
              <a:latin typeface="Arial"/>
            </a:endParaRPr>
          </a:p>
        </p:txBody>
      </p:sp>
      <p:sp>
        <p:nvSpPr>
          <p:cNvPr id="14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面部表情</a:t>
            </a:r>
            <a:endParaRPr lang="en-US" sz="3000" b="0" strike="noStrike" spc="-1">
              <a:solidFill>
                <a:srgbClr val="000000"/>
              </a:solidFill>
              <a:latin typeface="Arial"/>
            </a:endParaRPr>
          </a:p>
        </p:txBody>
      </p:sp>
      <p:sp>
        <p:nvSpPr>
          <p:cNvPr id="15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仪表整洁</a:t>
            </a:r>
            <a:endParaRPr lang="en-US" sz="2200" b="0" strike="noStrike" spc="-1">
              <a:solidFill>
                <a:srgbClr val="000000"/>
              </a:solidFill>
              <a:latin typeface="Arial"/>
            </a:endParaRPr>
          </a:p>
        </p:txBody>
      </p:sp>
      <p:sp>
        <p:nvSpPr>
          <p:cNvPr id="15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注意个人卫生和整洁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保持衣物整洁</a:t>
            </a:r>
            <a:endParaRPr lang="en-US" sz="15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发型妆容</a:t>
            </a:r>
            <a:endParaRPr lang="en-US" sz="2200" b="0" strike="noStrike" spc="-1">
              <a:solidFill>
                <a:srgbClr val="000000"/>
              </a:solidFill>
              <a:latin typeface="Arial"/>
            </a:endParaRPr>
          </a:p>
        </p:txBody>
      </p:sp>
      <p:sp>
        <p:nvSpPr>
          <p:cNvPr id="15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发型应简洁得体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妆容要清新自然</a:t>
            </a:r>
            <a:endParaRPr lang="en-US" sz="15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配饰搭配</a:t>
            </a:r>
            <a:endParaRPr lang="en-US" sz="2200" b="0" strike="noStrike" spc="-1">
              <a:solidFill>
                <a:srgbClr val="000000"/>
              </a:solidFill>
              <a:latin typeface="Arial"/>
            </a:endParaRPr>
          </a:p>
        </p:txBody>
      </p:sp>
      <p:sp>
        <p:nvSpPr>
          <p:cNvPr id="15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配饰要简约得体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不要过多或过于夸张</a:t>
            </a:r>
            <a:endParaRPr lang="en-US" sz="1500" b="0" strike="noStrike" spc="-1">
              <a:solidFill>
                <a:srgbClr val="000000"/>
              </a:solidFill>
              <a:latin typeface="Arial"/>
            </a:endParaRPr>
          </a:p>
        </p:txBody>
      </p:sp>
      <p:sp>
        <p:nvSpPr>
          <p:cNvPr id="16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商务仪容仪表</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着装规范</a:t>
            </a:r>
            <a:endParaRPr lang="en-US" sz="2200" b="0" strike="noStrike" spc="-1">
              <a:solidFill>
                <a:srgbClr val="000000"/>
              </a:solidFill>
              <a:latin typeface="Arial"/>
            </a:endParaRPr>
          </a:p>
        </p:txBody>
      </p:sp>
      <p:sp>
        <p:nvSpPr>
          <p:cNvPr id="16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着装应符合场合、季节和自身形象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色彩搭配要合理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商务礼仪的正确运用可以提高企业形象，增强商务关系。在商务活动中，遵循适当的礼仪规范，能够展现出个人的绅士风度，提升自身的商务素养。因此，商务礼仪作为社交礼仪的一种，是商务人士必须掌握的重要技能之一。</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人际关系管理课程设计</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人际关系建立</a:t>
            </a:r>
            <a:endParaRPr lang="en-US" sz="3600" b="0" strike="noStrike" spc="-1">
              <a:solidFill>
                <a:schemeClr val="dk1"/>
              </a:solidFill>
              <a:latin typeface="Arial"/>
            </a:endParaRPr>
          </a:p>
        </p:txBody>
      </p:sp>
      <p:sp>
        <p:nvSpPr>
          <p:cNvPr id="17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在人际关系管理课程中，建立信任是至关重要的，只有建立信任，人与人之间才能更好地合作。增进理解是另一个重要的方面，通过增进理解，可以促进沟通，避免误解。处理冲突也是必不可少的能力，学会妥善处理冲突可以化解矛盾，维护良好的人际关系。</a:t>
            </a:r>
            <a:endParaRPr lang="en-US" sz="25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团队协作</a:t>
            </a:r>
            <a:endParaRPr lang="en-US" sz="3600" b="0" strike="noStrike" spc="-1">
              <a:solidFill>
                <a:schemeClr val="dk1"/>
              </a:solidFill>
              <a:latin typeface="Arial"/>
            </a:endParaRPr>
          </a:p>
        </p:txBody>
      </p:sp>
      <p:sp>
        <p:nvSpPr>
          <p:cNvPr id="17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有效的领导需要良好的沟通技巧，能够有效地传达信息，激励团队成员。</a:t>
            </a:r>
            <a:endParaRPr lang="en-US" sz="1500" b="0" strike="noStrike" spc="-1">
              <a:solidFill>
                <a:srgbClr val="000000"/>
              </a:solidFill>
              <a:latin typeface="Arial"/>
            </a:endParaRPr>
          </a:p>
        </p:txBody>
      </p:sp>
      <p:sp>
        <p:nvSpPr>
          <p:cNvPr id="17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领导与沟通</a:t>
            </a:r>
            <a:endParaRPr lang="en-US" sz="2200" b="0" strike="noStrike" spc="-1">
              <a:solidFill>
                <a:srgbClr val="000000"/>
              </a:solidFill>
              <a:latin typeface="Arial"/>
            </a:endParaRPr>
          </a:p>
        </p:txBody>
      </p:sp>
      <p:sp>
        <p:nvSpPr>
          <p:cNvPr id="17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团队凝聚力是团队共同努力、合作的结果，是团队发展壮大的基石。</a:t>
            </a:r>
            <a:endParaRPr lang="en-US" sz="1500" b="0" strike="noStrike" spc="-1">
              <a:solidFill>
                <a:srgbClr val="000000"/>
              </a:solidFill>
              <a:latin typeface="Arial"/>
            </a:endParaRPr>
          </a:p>
        </p:txBody>
      </p:sp>
      <p:sp>
        <p:nvSpPr>
          <p:cNvPr id="17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团队凝聚力</a:t>
            </a:r>
            <a:endParaRPr lang="en-US" sz="2200" b="0" strike="noStrike" spc="-1">
              <a:solidFill>
                <a:srgbClr val="000000"/>
              </a:solidFill>
              <a:latin typeface="Arial"/>
            </a:endParaRPr>
          </a:p>
        </p:txBody>
      </p:sp>
      <p:sp>
        <p:nvSpPr>
          <p:cNvPr id="17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工作合作精神是团队成员之间相互信任、协作的态度，是团队高效运作的保障。</a:t>
            </a:r>
            <a:endParaRPr lang="en-US" sz="1500" b="0" strike="noStrike" spc="-1">
              <a:solidFill>
                <a:srgbClr val="000000"/>
              </a:solidFill>
              <a:latin typeface="Arial"/>
            </a:endParaRPr>
          </a:p>
        </p:txBody>
      </p:sp>
      <p:sp>
        <p:nvSpPr>
          <p:cNvPr id="17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工作合作精神</a:t>
            </a:r>
            <a:endParaRPr lang="en-US" sz="2200" b="0" strike="noStrike" spc="-1">
              <a:solidFill>
                <a:srgbClr val="000000"/>
              </a:solidFill>
              <a:latin typeface="Arial"/>
            </a:endParaRPr>
          </a:p>
        </p:txBody>
      </p:sp>
      <p:sp>
        <p:nvSpPr>
          <p:cNvPr id="17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社交礼仪</a:t>
            </a:r>
            <a:endParaRPr lang="en-US" sz="3500" b="0" strike="noStrike" spc="-1">
              <a:solidFill>
                <a:srgbClr val="000000"/>
              </a:solidFill>
              <a:latin typeface="Arial"/>
            </a:endParaRPr>
          </a:p>
        </p:txBody>
      </p:sp>
      <p:sp>
        <p:nvSpPr>
          <p:cNvPr id="1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社交场合，礼仪规范是必不可少的，懂得如何在不同场合展现自己的礼貌和尊重是建立良好社交关系的基础。公共场合礼仪涉及到与陌生人的互动，懂得如何与陌生人交流是社交礼仪的一部分。而在当今信息时代，网络社交礼仪也变得至关重要，要注意如何在社交媒体上回应他人，维护良好形象。</a:t>
            </a:r>
            <a:endParaRPr lang="en-US" sz="2500" b="0" strike="noStrike" spc="-1">
              <a:solidFill>
                <a:srgbClr val="000000"/>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客户关系管理</a:t>
            </a:r>
            <a:endParaRPr lang="en-US" sz="3600" b="0" strike="noStrike" spc="-1">
              <a:solidFill>
                <a:schemeClr val="dk1"/>
              </a:solidFill>
              <a:latin typeface="Arial"/>
            </a:endParaRPr>
          </a:p>
        </p:txBody>
      </p:sp>
      <p:sp>
        <p:nvSpPr>
          <p:cNvPr id="1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提供专业、高效的客户服务，关键在于懂得客户服务礼仪，让客户感受到尊重和关怀。</a:t>
            </a:r>
            <a:endParaRPr lang="en-US" sz="1500" b="0" strike="noStrike" spc="-1">
              <a:solidFill>
                <a:srgbClr val="000000"/>
              </a:solidFill>
              <a:latin typeface="Arial"/>
            </a:endParaRPr>
          </a:p>
        </p:txBody>
      </p:sp>
      <p:sp>
        <p:nvSpPr>
          <p:cNvPr id="1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客户服务礼仪</a:t>
            </a:r>
            <a:endParaRPr lang="en-US" sz="2200" b="0" strike="noStrike" spc="-1">
              <a:solidFill>
                <a:srgbClr val="000000"/>
              </a:solidFill>
              <a:latin typeface="Arial"/>
            </a:endParaRPr>
          </a:p>
        </p:txBody>
      </p:sp>
      <p:sp>
        <p:nvSpPr>
          <p:cNvPr id="1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通过细致入微的关怀和体贴，可以增强客户对企业的好感度，建立稳固的客户关系。</a:t>
            </a:r>
            <a:endParaRPr lang="en-US" sz="1500" b="0" strike="noStrike" spc="-1">
              <a:solidFill>
                <a:srgbClr val="000000"/>
              </a:solidFill>
              <a:latin typeface="Arial"/>
            </a:endParaRPr>
          </a:p>
        </p:txBody>
      </p:sp>
      <p:sp>
        <p:nvSpPr>
          <p:cNvPr id="1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客户关怀技巧</a:t>
            </a:r>
            <a:endParaRPr lang="en-US" sz="2200" b="0" strike="noStrike" spc="-1">
              <a:solidFill>
                <a:srgbClr val="000000"/>
              </a:solidFill>
              <a:latin typeface="Arial"/>
            </a:endParaRPr>
          </a:p>
        </p:txBody>
      </p:sp>
      <p:sp>
        <p:nvSpPr>
          <p:cNvPr id="1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处理客户投诉需要耐心和技巧，要善于倾听客户意见，及时解决问题，让客户感受到企业的贴心服务。</a:t>
            </a:r>
            <a:endParaRPr lang="en-US" sz="1500" b="0" strike="noStrike" spc="-1">
              <a:solidFill>
                <a:srgbClr val="000000"/>
              </a:solidFill>
              <a:latin typeface="Arial"/>
            </a:endParaRPr>
          </a:p>
        </p:txBody>
      </p:sp>
      <p:sp>
        <p:nvSpPr>
          <p:cNvPr id="1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客户投诉处理</a:t>
            </a:r>
            <a:endParaRPr lang="en-US" sz="2200" b="0" strike="noStrike" spc="-1">
              <a:solidFill>
                <a:srgbClr val="000000"/>
              </a:solidFill>
              <a:latin typeface="Arial"/>
            </a:endParaRPr>
          </a:p>
        </p:txBody>
      </p:sp>
      <p:sp>
        <p:nvSpPr>
          <p:cNvPr id="1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总结与应用</a:t>
            </a:r>
            <a:endParaRPr lang="en-US" sz="3600" b="0" strike="noStrike" spc="-1">
              <a:solidFill>
                <a:schemeClr val="dk1"/>
              </a:solidFill>
              <a:latin typeface="Arial"/>
            </a:endParaRPr>
          </a:p>
        </p:txBody>
      </p:sp>
      <p:sp>
        <p:nvSpPr>
          <p:cNvPr id="1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回顾课程中学到的知识和技巧，总结重点，加深理解。</a:t>
            </a:r>
            <a:endParaRPr lang="en-US" sz="2000" b="0" strike="noStrike" spc="-1">
              <a:solidFill>
                <a:srgbClr val="000000"/>
              </a:solidFill>
              <a:latin typeface="Arial"/>
            </a:endParaRPr>
          </a:p>
        </p:txBody>
      </p:sp>
      <p:sp>
        <p:nvSpPr>
          <p:cNvPr id="1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总结课程内容</a:t>
            </a:r>
            <a:endParaRPr lang="en-US" sz="3000" b="0" strike="noStrike" spc="-1">
              <a:solidFill>
                <a:srgbClr val="000000"/>
              </a:solidFill>
              <a:latin typeface="Arial"/>
            </a:endParaRPr>
          </a:p>
        </p:txBody>
      </p:sp>
      <p:sp>
        <p:nvSpPr>
          <p:cNvPr id="1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人际关系管理是一个不断学习和提升的过程，要持续学习不断提升自己的能力和素养。</a:t>
            </a:r>
            <a:endParaRPr lang="en-US" sz="2000" b="0" strike="noStrike" spc="-1">
              <a:solidFill>
                <a:srgbClr val="000000"/>
              </a:solidFill>
              <a:latin typeface="Arial"/>
            </a:endParaRPr>
          </a:p>
        </p:txBody>
      </p:sp>
      <p:sp>
        <p:nvSpPr>
          <p:cNvPr id="1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持续学习提升</a:t>
            </a:r>
            <a:endParaRPr lang="en-US" sz="3000" b="0" strike="noStrike" spc="-1">
              <a:solidFill>
                <a:srgbClr val="000000"/>
              </a:solidFill>
              <a:latin typeface="Arial"/>
            </a:endParaRPr>
          </a:p>
        </p:txBody>
      </p:sp>
      <p:sp>
        <p:nvSpPr>
          <p:cNvPr id="1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将所学的人际关系管理技巧应用到实际工作中，提升职场竞争力。</a:t>
            </a:r>
            <a:endParaRPr lang="en-US" sz="2000" b="0" strike="noStrike" spc="-1">
              <a:solidFill>
                <a:srgbClr val="000000"/>
              </a:solidFill>
              <a:latin typeface="Arial"/>
            </a:endParaRPr>
          </a:p>
        </p:txBody>
      </p:sp>
      <p:sp>
        <p:nvSpPr>
          <p:cNvPr id="2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应用到实际</a:t>
            </a:r>
            <a:endParaRPr lang="en-US" sz="3000" b="0" strike="noStrike" spc="-1">
              <a:solidFill>
                <a:srgbClr val="000000"/>
              </a:solidFill>
              <a:latin typeface="Arial"/>
            </a:endParaRPr>
          </a:p>
        </p:txBody>
      </p:sp>
      <p:sp>
        <p:nvSpPr>
          <p:cNvPr id="2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员工形象管理课程设计</a:t>
            </a:r>
            <a:endParaRPr lang="en-US" sz="3600" b="0" strike="noStrike" spc="-1">
              <a:solidFill>
                <a:schemeClr val="dk1"/>
              </a:solidFill>
              <a:latin typeface="Arial"/>
            </a:endParaRPr>
          </a:p>
        </p:txBody>
      </p:sp>
      <p:sp>
        <p:nvSpPr>
          <p:cNvPr id="2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形象管理意识培养</a:t>
            </a:r>
            <a:endParaRPr lang="en-US" sz="3500" b="0" strike="noStrike" spc="-1">
              <a:solidFill>
                <a:srgbClr val="000000"/>
              </a:solidFill>
              <a:latin typeface="Arial"/>
            </a:endParaRPr>
          </a:p>
        </p:txBody>
      </p:sp>
      <p:sp>
        <p:nvSpPr>
          <p:cNvPr id="20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企业礼仪培训中，形象管理意识培养是重要的一环。个人形象评估、形象管理规划以及形象维护策略的制定都是帮助员工树立良好形象的关键步骤。通过这些措施，员工可以认识到自身形象对职业发展的重要性，提升自我形象管理水平。</a:t>
            </a:r>
            <a:endParaRPr lang="en-US" sz="2500" b="0" strike="noStrike" spc="-1">
              <a:solidFill>
                <a:srgbClr val="000000"/>
              </a:solidFill>
              <a:latin typeface="Arial"/>
            </a:endParaRPr>
          </a:p>
        </p:txBody>
      </p:sp>
      <p:sp>
        <p:nvSpPr>
          <p:cNvPr id="20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https://d.book118.com/145342142013011130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142</Paragraphs>
  <Slides>23</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企业礼仪培训的课程设置与设计</vt:lpstr>
      <vt:lpstr>目录</vt:lpstr>
      <vt:lpstr>第一章 企业礼仪培训概述</vt:lpstr>
      <vt:lpstr> </vt:lpstr>
      <vt:lpstr>企业礼仪培训的目标</vt:lpstr>
      <vt:lpstr>企业礼仪培训的内容</vt:lpstr>
      <vt:lpstr>企业礼仪培训的形式</vt:lpstr>
      <vt:lpstr>企业礼仪培训的影响</vt:lpstr>
      <vt:lpstr>第2章 商务礼仪课程设计</vt:lpstr>
      <vt:lpstr> </vt:lpstr>
      <vt:lpstr>商务礼仪准则</vt:lpstr>
      <vt:lpstr>商务礼仪沟通技巧</vt:lpstr>
      <vt:lpstr>商务仪容仪表</vt:lpstr>
      <vt:lpstr>总结</vt:lpstr>
      <vt:lpstr>第三章 人际关系管理课程设计</vt:lpstr>
      <vt:lpstr>人际关系建立</vt:lpstr>
      <vt:lpstr>团队协作</vt:lpstr>
      <vt:lpstr> </vt:lpstr>
      <vt:lpstr>客户关系管理</vt:lpstr>
      <vt:lpstr>总结与应用</vt:lpstr>
      <vt:lpstr>第四章 员工形象管理课程设计</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2024-09-29T14:42:23.829</cp:lastPrinted>
  <dcterms:created xsi:type="dcterms:W3CDTF">2024-09-29T06:42:23Z</dcterms:created>
  <dcterms:modified xsi:type="dcterms:W3CDTF">2024-09-29T06:42:25Z</dcterms:modified>
</cp:coreProperties>
</file>