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1804E-02CE-46B3-8779-A1444CF1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494D3-840A-4499-B977-D35E11EB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92B2-0ED1-4712-9A34-0701F6D0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80844-18F4-4F66-8014-481EE293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DE77F-6346-4FC2-B383-62B9F82A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BCFC0-1A93-4BB2-BA1B-76553EB8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322B0-DD4A-44DB-AD35-A0C76FC8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5058E-4232-4EA2-93C3-12149924A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AF0A5-CA37-4A5C-9D1D-F6F64BF9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3AED5-E83F-42DA-84E1-6D2E8BC1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D4429-3363-416D-8F4C-207D9FC9C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301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连锁型企业薪酬设计中的跨文化因素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连锁型企业概述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薪酬设计基本原则与策略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跨文化因素对薪酬设计影响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连锁型企业跨文化薪酬设计策略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案例分析：成功企业跨文化薪酬实践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未来趋势预测及挑战应对建议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连锁型企业概述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连锁型企业定义与特点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连锁型企业是一种经营模式，通过复制成功经验和标准化管理，实现快速扩张和市场覆盖。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连锁型企业具有统一品牌形象、采购与配送、营销策略及管理模式等特点。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连锁经营可以降低单店运营成本，提高整体竞争力和市场占有率。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66" r="27966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全球化背景下发展趋势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随着全球化进程加速，连锁型企业面临更广阔的市场空间和更多元化的消费群体。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跨国连锁企业不断涌现，通过全球化布局实现资源共享和优势互补。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数字化、智能化技术助力连锁企业提升运营效率，拓展线上线下融合发展新模式。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跨文化管理对于连锁型企业至关重要，因为不同国家和地区具有不同的文化背景、消费习惯和法律法规。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有效的跨文化管理可以帮助连锁企业更好地适应目标市场环境，提高品牌认知度和客户满意度。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跨文化管理需要关注文化差异带来的挑战，如语言沟通、员工招聘与培训、营销策略调整等方面。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薪酬设计基本原则与策略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内部公平性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确保企业内部相同或相似职位之间的薪酬水平相对公平，通过职位评估、能力评估等方式确定薪酬等级。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外部公平性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参照行业和市场薪酬水平，确保企业薪酬水平具有外部竞争力，吸引和留住优秀人才。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建立公开透明的薪酬制度和绩效评估体系，让员工了解薪酬构成和薪酬水平，增强薪酬的公平感和认同感。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公平性原则及其实施方法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为员工提供晋升机会和职业发展空间，通过薪酬晋升和职位晋升等方式激励员工不断提升自己。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建立科学合理的绩效评估体系，确保绩效评估结果客观公正，将绩效评估结果与薪酬水平紧密挂钩，增强薪酬的激励作用。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绩效激励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将员工薪酬与绩效挂钩，通过绩效奖金、提成等方式激励员工积极工作，提高工作效率。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激励性原则及其实施方法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参照行业和市场薪酬水平，确保企业薪酬水平具有竞争力，吸引和留住优秀人才。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提供具有吸引力的福利待遇，如健康保险、员工旅游、节日福利等，增强企业整体薪酬水平的竞争力。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定期开展薪酬调查和分析，了解行业和市场薪酬水平动态，及时调整企业薪酬水平和福利待遇，保持企业薪酬水平的竞争力。同时，加强企业文化建设，提高员工对企业的认同感和归属感。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竞争性原则及其实施方法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跨文化因素对薪酬设计影响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不同国家和地区对薪酬的价值观存在差异，如集体主义与个人主义、长期导向与短期导向等。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社会习俗与传统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各地的社会习俗和传统对薪酬设计产生影响，如节日奖金、年终奖等。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劳动市场与行业标准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不同国家和地区的劳动市场和行业标准对薪酬水平和结构产生影响。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不同国家地区文化差异比较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最低工资标准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各国和地区通常设有最低工资标准，对薪酬设计产生约束。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工作时间与加班规定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法律法规对工作时间和加班的规定影响薪酬计算方式。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税收与社会保险政策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税收和社会保险政策对薪酬的实际发放和员工福利产生影响。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法律法规对薪酬设计影响分析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https://d.book118.com/145343011010011104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2024-09-13T16:53:10.452</cp:lastPrinted>
  <dcterms:created xsi:type="dcterms:W3CDTF">2024-09-13T08:53:10Z</dcterms:created>
  <dcterms:modified xsi:type="dcterms:W3CDTF">2024-09-13T08:53:12Z</dcterms:modified>
</cp:coreProperties>
</file>