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44BF-8847-49E8-9401-3FDFBB63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96FC-40DA-465E-B028-76E23C378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B934D-3114-4AC0-9A27-873B917F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9229C-C549-4324-905F-5E149AF43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2A957-6EA6-4DCD-AA67-2A83DC803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EF097-CD1A-42CC-8200-3378FD26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D8C78-5A0D-4980-8404-C68D3BAD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62130-ED5E-4541-B401-EBA9A425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410B2-DE5D-4C4A-B06C-AC8694D0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C388A-8F22-4CCA-B048-EB81DE58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913F3-A47F-4746-84B5-7783CD50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313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设备管理制度对成本控制的关键影响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设备管理制度对成本控制的直接影响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设备管理制度对成本控制的间接影响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设备管理制度实施过程中的成本控制关键点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设备管理制度优化与成本控制的进一步提升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通过制定科学合理的设备管理制度，规范设备使用和维护流程，提高设备使用效率，降低设备闲置和浪费成本。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设备管理制度能够确保设备在安全状态下运行，减少事故发生的概率，避免因设备故障造成的生产停滞和成本损失。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通过优化设备管理，推动企业实现资源节约、环境友好、经济效益和社会效益相统一的可持续发展。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降低设备采购和维护成本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设备管理制度能够规范设备采购流程，确保选购性价比高的设备，同时合理安排设备维护和保养计划，延长设备使用寿命，降低维护成本。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通过设备管理制度的实施，优化设备运行参数和调整设备运行方式，提高设备运行效率，降低能源消耗和人力成本。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设备管理制度能够及时发现并解决设备潜在问题，减少设备故障发生的概率和停机时间，避免因停机造成的生产损失和成本增加。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设备管理制度能够将成本管理意识贯穿到企业各个层面，鼓励全员参与成本管理，形成良好的成本文化氛围。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减少设备故障和停机时间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促进全员参与成本管理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设备管理制度与成本控制的关系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采购合同与谈判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签订详细的采购合同，明确设备规格、质量、价格、交货期等关键条款，通过谈判争取更多优惠。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制定科学合理的设备采购计划和预算，避免盲目采购和资金浪费。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对供应商进行全面评估，选择优质、价格合理的设备供应商，确保采购质量。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设备操作规程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制定设备操作规程，规范员工操作行为，减少设备损坏和故障。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设备使用记录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建立设备使用记录制度，及时了解设备运行状况，为设备维护和更新提供依据。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设备效率评估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定期对设备效率进行评估，发现低效或闲置设备，及时进行调整或处理。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维护计划与预算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制定设备维护计划和预算，确保设备得到及时、有效的维护。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维护人员培训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对维护人员进行专业培训，提高其维护技能和水平，减少维护成本。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建立设备维护记录制度，定期生成维护报告，及时了解设备维护情况和成本支出。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报废标准与程序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制定设备报废标准和程序，明确哪些设备需要报废以及如何进行报废处理。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残值评估与处理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对报废设备进行残值评估，通过出售、回收等方式处理残值，降低处理成本。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报废记录与报告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建立设备报废记录制度，定期生成报废报告，及时了解设备报废情况和成本支出。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设备管理制度对成本控制的直接影响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通过集中采购，提高议价能力，降低单位设备的采购成本。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推行设备标准化，减少设备种类和规格，降低采购复杂性和成本。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优化供应商选择和管理，确保采购设备的质量和价格合理性。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降低设备采购成本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建立完善的设备维护保养制度，延长设备使用寿命，减少维修和更换成本。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对操作人员进行专业培训，确保设备正确、高效使用，降低因误操作造成的损坏和维修成本。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实施设备能耗管理，优化设备运行参数，降低设备运行过程中的能源消耗。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减少设备使用成本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https://d.book118.com/145343131003011103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2024-09-12T04:24:46.338</cp:lastPrinted>
  <dcterms:created xsi:type="dcterms:W3CDTF">2024-09-11T20:24:46Z</dcterms:created>
  <dcterms:modified xsi:type="dcterms:W3CDTF">2024-09-11T20:24:48Z</dcterms:modified>
</cp:coreProperties>
</file>