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C7F7D-2A59-4A2F-8386-D39ABCE91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7ACBE-23CC-40CA-AE86-7060BA43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C140-3923-4FFD-A6DA-13DC65BA5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1A8D6-AB32-4C64-9761-61B1A1A70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69322-540F-4332-82BC-82C0AA3E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FF4D7-FEBB-4665-8922-F0955B222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A3EB5-3B93-4A8C-BAE3-35BF79EF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7B9AF-4FB2-4DCA-9517-0F1A9F5EA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77DC9-E83B-428F-83A0-37A588689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E2915-2B6B-4F03-B8E2-A5B91CC68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43E8D-0072-490B-BB30-4E7FD757B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44323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三叉神经鞘瘤护理查房ppt课件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康复与健康指导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三叉神经鞘瘤是一种起源于三叉神经鞘的良性肿瘤，属于周围神经鞘瘤的一种。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根据肿瘤的发生部位，三叉神经鞘瘤可分为颅内型和颅外型，其中颅内型较为常见。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目前三叉神经鞘瘤的确切病因尚不完全清楚，可能与遗传、慢性炎症、外伤等因素有关。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肿瘤的生长可压迫三叉神经，导致面部疼痛、麻木等感觉异常，严重时可影响咀嚼、言语等功能。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早期症状不明显，随着肿瘤的生长，可出现面部疼痛、麻木、咀嚼无力、言语不清等症状。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通过头颅CT和MRI等影像学检查可发现肿瘤，结合临床表现可确诊。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了解患者既往病史、家族史、用药情况等，为后续护理提供参考。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评估患者生命体征、营养状况、皮肤状况等，判断患者的整体健康状况。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了解患者情绪状态、认知能力、疼痛感受等，以便给予适当的心理支持和疼痛管理。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了解家庭成员数量、年龄、职业等，评估家庭支持系统。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评估家庭居住环境、卫生条件、安全状况等，以便为患者提供一个良好的康复环境。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了解家庭经济状况，为后续护理中可能产生的费用提供参考。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评估医院设施、设备、卫生条件等，确保患者接受良好的医疗护理。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了解患者所处的社会环境，包括社区资源、交通状况等，以便为患者提供更好的康复支持。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了解当地气候、空气质量等情况，为患者康复提供有利条件。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https://d.book118.com/145344323242011034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2024-08-30T10:50:29.755</cp:lastPrinted>
  <dcterms:created xsi:type="dcterms:W3CDTF">2024-08-30T02:50:29Z</dcterms:created>
  <dcterms:modified xsi:type="dcterms:W3CDTF">2024-08-30T02:50:31Z</dcterms:modified>
</cp:coreProperties>
</file>