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41EBC-485E-4BA6-BD85-F852A155B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548E7-54DD-4735-BD69-65429D858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07A2A-0606-45A1-A2B7-1CB36F24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05A32-6E5B-4BBE-97AD-4EC643BA0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E6A3A-4EF1-4487-A246-9EEF194A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67E9B-9758-48EC-AA9E-CDD2CBC5B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0BDF7E-8B73-4A4D-BC15-ACB336E8B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E781C-20E3-4795-83AA-8B115F714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E9B06-A7DA-4744-8712-FDF0B4D58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7036A-4EA3-43A9-B1C9-F7C1FEB1B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7071F-3D27-4130-AA5F-C46DAB23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001132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微积分复习课课件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微分学基本概念与运算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积分学基本概念与运算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微分方程初步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多元函数微分学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微分学基本概念与运算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设函数$y = f(x)$在点$x_0$的某个邻域内有定义，当自变量$x$在$x_0$处有增量$Delta x$，$(x_0 + Delta x)$也在该邻域内时，相应地函数取得增量$Delta y = f(x_0 + Delta x) - f(x_0)$；如果$Delta y$与$Delta x$之比当$Delta x to 0$时极限存在，则称函数$y = f(x)$在点$x_0$处可导，并称这个极限为函数$y = f(x)$在点$x_0$处的导数。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函数$y = f(x)$在点$x_0$处的导数$f'(x_0)$的几何意义表示函数曲线在点$P_0(x_0,f(x_0))$处的切线的斜率（导数的几何意义是该函数曲线在这一点上的切线斜率）。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导数定义及几何意义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对于常数C，其导数为0，即$(C)' = 0$。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常数求导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例如$sin x$的导数为$cos x$，$cos x$的导数为$-sin x$等。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三角函数求导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对于形如$y = x^n$的幂函数，其导数为$y' = nx^{n-1}$。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幂函数求导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对于形如$y = a^x$的指数函数（其中a为常数且a&gt;0，a≠1），其导数为$y' = a^x ln a$。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指数函数求导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对于形如$y = log_a x$的对数函数（其中a为常数且a&gt;0，a≠1），其导数为$y' = frac{1}{x ln a}$。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对数函数求导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常见函数求导法则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如果函数的导数在区间内每一点都可导，则称该函数在这区间内存在二阶导数，记为$f''(x)$或$frac{d^2y}{dx^2}$。类似地，可以定义更高阶的导数。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逐次求导，每次对前一次求得的导数再次求导。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高阶导数计算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设函数$y = f(x)$在某区间内有定义，$x_0$及$x_0 + Delta x$在这区间内，如果函数的增量$Delta y = f(x_0 + Delta x) - f(x_0)$可表示为$Delta y = A Delta x + o(Delta x)$（其中A是不依赖于$Delta x$的常数），而$o(Delta x)$是比$Delta x$高阶的无穷小，那么称函数$y = f(x)$在点$x_0$是可微的，且ADelta x称作函数在点$x_0$相应于自变量增量$Delta x$的微分，记作$dy$，即$dy = A Delta x$。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微分在近似计算、误差估计以及最优化问题等方面有广泛应用。例如，利用微分进行函数的局部线性逼近（泰勒公式），或者求解函数的极值点和拐点等。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微分概念及应用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积分学基本概念与运算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设函数$f(x)$在区间$[a,b]$上有界，且$a=x_0&lt;x_1&lt;...&lt;x_{n-1}&lt;x_n=b$是$[a,b]$的一个分划，若$lim_{lambda to 0} sum_{i=1}^{n} f(xi_i) Delta x_i$存在，则称此极限值为函数$f(x)$在区间$[a,b]$上的定积分，记为$int_{a}^{b} f(x) dx$。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定积分具有线性性、可加性、保号性、绝对值不等式性质等。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设函数$f(x)$在区间$I$上有原函数$F(x)$，则称$F(x)$为$f(x)$在$I$上的一个原函数，并称$int f(x) dx = F(x) + C$（其中$C$为任意常数）为$f(x)$在$I$上的不定积分。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通过凑微分、换元法、分部积分法等方法求解不定积分。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不定积分计算方法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不定积分的计算方法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通过牛顿-莱布尼兹公式、换元法、分部积分法等方法求解定积分。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定积分的计算方法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若函数$f(x)$在$[a,b]$上连续，且$F(x)$是$f(x)$的一个原函数，则$int_{a}^{b} f(x) dx = F(b) - F(a)$。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牛顿-莱布尼兹公式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定积分计算方法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设函数$f(x)$在$[a,+infty)$或$(-infty,b]$或$(-infty,+infty)$上有定义，若$lim_{A to +infty} int_{a}^{A} f(x) dx$或$lim_{B to -infty} int_{B}^{b} f(x) dx$或$lim_{A to +infty, B to -infty} int_{B}^{A} f(x) dx$存在，则称此极限值为函数$f(x)$的广义积分。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广义积分的定义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通过换元法、分部积分法等方法求解广义积分，注意在求解过程中需要判断积分的敛散性。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广义积分的计算方法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广义积分简介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微分方程初步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微分方程概念及分类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微分方程定义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描述未知函数与其导数之间关系的方程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微分方程分类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根据方程中未知函数的最高阶导数的阶数进行分类，如一阶、二阶等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线性与非线性微分方程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根据方程中未知函数及其导数是否为线性组合进行分类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积分因子法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构造一个适当的积分因子，使得方程两边同时乘以该因子后，可以化为可分离变量的形式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一阶线性微分方程标准形式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$y' + p(x)y = q(x)$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通过积分因子法将方程转化为可分离变量方程，再求解得到通解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一阶线性微分方程解法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解法步骤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通过适当的变量代换，将高阶微分方程降为一阶微分方程进行求解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变量代换法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令 $y' = p$ 或 $y' = p(y)$，将原方程化为关于 $p$ 的一阶微分方程进行求解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可降阶高阶微分方程类型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$y'' = f(x, y')$ 或 $y'' = f(y, y')$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可降阶高阶微分方程解法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二阶常系数线性微分方程标准形式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$y'' + py' + qy = f(x)$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先求解对应的齐次方程得到通解，再通过常数变易法求解非齐次方程得到特解，最后将通解和特解叠加得到原方程的通解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常数变易法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在齐次方程的通解中引入适当的常数变易，使得该解满足非齐次方程的初始条件或边界条件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二阶常系数线性微分方程解法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多元函数微分学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多元函数概念及性质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设$D$为一个非空的$n$ 元有序数组的集合， $f$为某一确定的对应规则。若对于每一个有序数组$( x1,x2,…,xn)∈D$，通过对应规则$f$，都有唯一确定的实数$y$与之对应，则称对应规则$f$为定义在$D$上的$n$元函数。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多元函数定义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包括有界性、单调性、周期性、连续性等。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多元函数的性质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偏导数计算法则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偏导数的定义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函数$z=f(x,y)$在点$(x0,y0)$处的偏导数记作$f_x(x0,y0)$或$frac{partial z}{partial x}|_{(x0,y0)}$，$f_y(x0,y0)$或$frac{partial z}{partial y}|_{(x0,y0)}$。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偏导数的计算法则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包括链式法则、乘积法则、商的法则等。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https://d.book118.com/146000113224010053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2024-09-20T17:04:21.759</cp:lastPrinted>
  <dcterms:created xsi:type="dcterms:W3CDTF">2024-09-20T09:04:21Z</dcterms:created>
  <dcterms:modified xsi:type="dcterms:W3CDTF">2024-09-20T09:04:24Z</dcterms:modified>
</cp:coreProperties>
</file>