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1A721-A096-4630-A443-B2465006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02C3-F5CF-4EC4-8CEC-6E755AE2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AA628-20FE-41F2-9384-43D30AC9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75CB7-0CCD-406E-A7F9-F2939F371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8D933-A116-4593-A899-DC34F611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2951B-9FE5-4E6B-A280-EAF1CC25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24984-EFD5-41AF-881A-C84672A8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B251E-FD33-4FEA-AF7E-A0B562D63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0A23-867D-4F73-84B4-4EDBED37D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1CF43-F59D-4C15-AF23-0457C458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A17D-41CB-4EE5-8391-40C246A1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0144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物业部工程岗位职责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工程部概述与职责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岗位设置与人员配置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设备设施管理与维护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维修服务提供与监督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能源管理与节能降耗措施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安全防范与应急处理机制建立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工程部概述与职责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19" r="96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工程部定义及作用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工程部在物业管理中扮演着重要角色，确保物业设施的正常运行，提高物业的使用价值和经济效益。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工程部是物业管理公司中负责房屋、设施设备管理、维修保养的部门。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工程部职责范围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负责制定和执行物业设施设备的维修、保养计划，确保设施设备的正常运行。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对物业设施进行定期巡查，发现问题及时处理，确保物业安全。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负责物业设施设备的更新、改造、扩建等项目的规划、设计和实施。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协助其他部门处理与设施设备相关的问题，提供技术支持和解决方案。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与其他部门关系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与安保部协同工作，确保物业设施安全，及时处理安全隐患。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与其他部门保持良好沟通，共同为提升物业管理水平和服务质量努力。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与客服部紧密合作，及时了解业主报修信息，快速响应并解决问题。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与财务部协调，负责工程维修费用的预算、核算和结算工作。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https://d.book118.com/146000144002010055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2024-09-22T08:26:55.045</cp:lastPrinted>
  <dcterms:created xsi:type="dcterms:W3CDTF">2024-09-22T00:26:55Z</dcterms:created>
  <dcterms:modified xsi:type="dcterms:W3CDTF">2024-09-22T00:26:57Z</dcterms:modified>
</cp:coreProperties>
</file>