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84DE9-4217-4F8D-A941-2DE69966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A2957-2FC6-482D-AFF7-377891DF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48CE-F039-4EE8-A0AD-DA914379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9898C-51D8-42ED-BF10-E4C4163D6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B97D1-0871-4DFB-8448-9DEA5C80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3BB83-DB4C-4362-A21B-27BD43AC4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8610C-8D2B-4D98-861A-F5E8BB26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8A7A3-582E-406C-8315-FB52BB62A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994A2-7FD8-4EDE-8529-08FA36325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5FBCF-92F9-4EAA-80CF-C333F65D3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CE22D-2FB5-4121-891F-19228FA5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01532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业液晶屏与商业液晶屏的6点区别\n## 1.工业液晶屏与商业液晶屏的定义与用途\n### 1.1工业液晶屏的定义与特点\n### 1.2商业液晶屏的定义与特点\n### 1.3工业液晶屏与商业液晶屏的用途对比\n## 2.显示性能方面的区别\n### 2.1分辨率与显示效果的对比\n### 2.2色彩表现能力的对比\n### 2.3响应时间与动态效果的对比\n## 3.硬件特性方面的区别\n### 3.1抗干扰能力与稳定性的对比\n### 3.2使用寿命与可靠性的对比\n### 3.3硬件接口与兼容性的对比\n## 4.价格方面的区别\n### 4.1成本与价格的对比\n### 4.2性价比的分析\n### 4.3价格波动与市场需求的关系\n## 5.应用场景方面的区别\n### 5.1工业级应用场景的分析\n### 5.2商业级应用场景的分析\n### 5.3应用场景的适用性对比\n## 6.发展趋势与市场前景\n### 6.1技术创新与发展趋势\n### 6.2市场竞争格局分析\n### 6.3市场前景预测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100"/>
              <a:t>工业液晶屏与商业液晶屏的6点区别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工业液晶屏与商业液晶屏的定义与用途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工业液晶屏专为工业领域设计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适应各种恶劣环境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工业液晶屏通常具有较长的使用寿命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可达50000小时以上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适应长时间连续工作</a:t>
                </a:r>
                <a:endParaRPr/>
              </a:p>
            </p:txBody>
          </p:sp>
          <p:pic>
            <p:nvPicPr>
              <p:cNvPr id="2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工业液晶屏具有较高的抗干扰能力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有效防止电磁干扰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保证显示质量</a:t>
                </a:r>
                <a:endParaRPr/>
              </a:p>
            </p:txBody>
          </p:sp>
          <p:pic>
            <p:nvPicPr>
              <p:cNvPr id="2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工业液晶屏的定义与特点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商业液晶屏主要为商业领域设计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良好的显示效果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较高的性价比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丰富的功能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商业液晶屏通常具有较短的使用寿命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通常在30000小时以下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适应短时间间歇工作</a:t>
                </a:r>
                <a:endParaRPr/>
              </a:p>
            </p:txBody>
          </p:sp>
        </p:grpSp>
        <p:grpSp>
          <p:nvGrpSpPr>
            <p:cNvPr id="2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商业液晶屏抗干扰能力相对较弱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可能受到电磁干扰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显示质量可能受到影响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商业液晶屏的定义与特点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工业液晶屏与商业液晶屏的用途对比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工业液晶屏主要用于工业领域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生产线监控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仪器仪表显示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商业液晶屏主要用于商业领域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零售终端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广告传媒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教育培训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显示性能方面的区别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工业液晶屏分辨率通常较低</a:t>
                </a:r>
                <a:endParaRPr/>
              </a:p>
            </p:txBody>
          </p:sp>
          <p:sp>
            <p:nvSpPr>
              <p:cNvPr id="2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保证显示质量</a:t>
                </a:r>
                <a:endParaRPr/>
              </a:p>
            </p:txBody>
          </p:sp>
        </p:grpSp>
        <p:grpSp>
          <p:nvGrpSpPr>
            <p:cNvPr id="2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商业液晶屏分辨率通常较高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良好的显示效果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满足商业需求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分辨率高低影响显示效果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工业液晶屏适用于简单显示任务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商业液晶屏适用于复杂显示任务</a:t>
                </a:r>
                <a:endParaRPr/>
              </a:p>
            </p:txBody>
          </p:sp>
        </p:grpSp>
      </p:grpSp>
      <p:pic>
        <p:nvPicPr>
          <p:cNvPr id="2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分辨率与显示效果的对比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工业液晶屏色彩表现能力较弱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保证显示质量</a:t>
                </a:r>
                <a:endParaRPr/>
              </a:p>
            </p:txBody>
          </p:sp>
          <p:sp>
            <p:nvSpPr>
              <p:cNvPr id="2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商业液晶屏色彩表现能力较强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良好的显示效果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满足商业需求</a:t>
                </a:r>
                <a:endParaRPr/>
              </a:p>
            </p:txBody>
          </p:sp>
          <p:sp>
            <p:nvSpPr>
              <p:cNvPr id="2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色彩表现能力影响显示效果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工业液晶屏适用于简单显示任务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商业液晶屏适用于复杂显示任务</a:t>
                </a:r>
                <a:endParaRPr/>
              </a:p>
            </p:txBody>
          </p:sp>
          <p:sp>
            <p:nvSpPr>
              <p:cNvPr id="3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色彩表现能力的对比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工业液晶屏响应时间较慢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保证显示质量</a:t>
                </a:r>
                <a:endParaRPr/>
              </a:p>
            </p:txBody>
          </p:sp>
          <p:sp>
            <p:nvSpPr>
              <p:cNvPr id="3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商业液晶屏响应时间较快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良好的显示效果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满足商业需求</a:t>
                </a:r>
                <a:endParaRPr/>
              </a:p>
            </p:txBody>
          </p:sp>
          <p:sp>
            <p:nvSpPr>
              <p:cNvPr id="3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响应时间影响动态效果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工业液晶屏适用于简单显示任务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商业液晶屏适用于复杂显示任务</a:t>
                </a:r>
                <a:endParaRPr/>
              </a:p>
            </p:txBody>
          </p:sp>
          <p:sp>
            <p:nvSpPr>
              <p:cNvPr id="3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响应时间与动态效果的对比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硬件特性方面的区别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有效防止电磁干扰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保证显示质量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工业液晶屏抗干扰能力较强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可能受到电磁干扰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显示质量可能受到影响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商业液晶屏抗干扰能力较弱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工业液晶屏适用于恶劣环境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商业液晶屏适用于良好环境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抗干扰能力影响稳定性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抗干扰能力与稳定性的对比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可达50000小时以上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适应长时间连续工作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工业液晶屏使用寿命较长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通常在30000小时以下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适应短时间间歇工作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商业液晶屏使用寿命较短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工业液晶屏适用于工业领域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商业液晶屏适用于商业领域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使用寿命影响可靠性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使用寿命与可靠性的对比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保证显示质量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工业液晶屏硬件接口较为简单</a:t>
                </a:r>
                <a:endParaRPr/>
              </a:p>
            </p:txBody>
          </p:sp>
        </p:grpSp>
        <p:grpSp>
          <p:nvGrpSpPr>
            <p:cNvPr id="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良好的显示效果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满足商业需求</a:t>
                </a:r>
                <a:endParaRPr/>
              </a:p>
            </p:txBody>
          </p:sp>
          <p:sp>
            <p:nvSpPr>
              <p:cNvPr id="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商业液晶屏硬件接口较为丰富</a:t>
                </a:r>
                <a:endParaRPr/>
              </a:p>
            </p:txBody>
          </p:sp>
          <p:sp>
            <p:nvSpPr>
              <p:cNvPr id="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工业液晶屏适用于简单显示任务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商业液晶屏适用于复杂显示任务</a:t>
                </a:r>
                <a:endParaRPr/>
              </a:p>
            </p:txBody>
          </p:sp>
          <p:sp>
            <p:nvSpPr>
              <p:cNvPr id="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硬件接口影响兼容性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硬件接口与兼容性的对比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https://d.book118.com/146000153214010051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工业液晶屏与商业液晶屏的6点区别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2024-09-17T18:26:34.709</cp:lastPrinted>
  <dcterms:created xsi:type="dcterms:W3CDTF">2024-09-17T10:26:34Z</dcterms:created>
  <dcterms:modified xsi:type="dcterms:W3CDTF">2024-09-17T10:26:36Z</dcterms:modified>
</cp:coreProperties>
</file>