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BF66-29BD-4DDC-B841-E43362B6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D9B5C-4BE1-490A-90E0-5A32BCD6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E4218-1F90-4188-8F81-A4F1F67D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38360-EDD9-4899-954B-2F208ED6D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06253-C59C-42A2-8056-DEDCDE658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1FD65-2B8D-43BC-B6CE-239C476D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B851E-65D6-4E27-B5CE-9E5565C44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ECE64-66AC-4A52-85A5-8F35E0F7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706A8-3DEA-47E8-A44C-5F4A9989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96844-F69E-4A5B-AFDA-768FC291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8815D-4876-4AA2-99B3-C12BF0E7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11022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复方木尼孜其颗粒对泌尿系统疾病的治疗效果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复方木尼孜其颗粒中药复方组方
 复方木尼孜其颗粒泌尿系统适应症
 复方木尼孜其颗粒治疗泌尿系统疗效
 复方木尼孜其颗粒治疗泌尿系统安全性
 复方木尼孜其颗粒药理实验研究
 复方木尼孜其颗粒临床试验研究
 复方木尼孜其颗粒中医理论研究
 复方木尼孜其颗粒展望及未来方向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复方木尼孜其颗粒中药复方组方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复方木尼孜其颗粒对泌尿系统疾病的治疗效果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复方木尼孜其颗粒中药复方组方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杜仲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杜仲是一味传统中药，具有补肝肾、强筋骨、安胎等功效。</a:t>
            </a:r>
          </a:p>
          <a:p>
            <a:r>
              <a:t>2. 杜仲中含有杜仲叶苷、杜仲皂苷等活性成分，具有抗炎、止痛、抗氧化等药理作用。</a:t>
            </a:r>
          </a:p>
          <a:p>
            <a:r>
              <a:t>3. 杜仲用于治疗泌尿系统疾病，可起到利尿、消炎、止痛的作用，常用于治疗肾炎、膀胱炎、尿道炎等疾病。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牛膝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牛膝是一味传统中药，具有补肝肾、强筋骨、利尿通淋等功效。</a:t>
            </a:r>
          </a:p>
          <a:p>
            <a:r>
              <a:t>2. 牛膝中含有牛膝苷、牛膝皂苷等活性成分，具有抗炎、止痛、抗菌等药理作用。</a:t>
            </a:r>
          </a:p>
          <a:p>
            <a:r>
              <a:t>3. 牛膝用于治疗泌尿系统疾病，可起到利尿、消炎、止痛的作用，常用于治疗肾炎、膀胱炎、尿道炎等疾病。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复方木尼孜其颗粒中药复方组方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楮实子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楮实子是一味传统中药，具有利尿通淋、祛风止痛、清热解毒等功效。</a:t>
            </a:r>
          </a:p>
          <a:p>
            <a:r>
              <a:t>2. 楮实子中含有楮实子皂苷、楮实子多糖等活性成分，具有抗炎、止痛、抗菌等药理作用。</a:t>
            </a:r>
          </a:p>
          <a:p>
            <a:r>
              <a:t>3. 楮实子用于治疗泌尿系统疾病，可起到利尿、消炎、止痛的作用，常用于治疗肾炎、膀胱炎、尿道炎等疾病。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石韦是一味传统中药，具有清热解毒、利尿通淋、止血止泻等功效。</a:t>
            </a:r>
          </a:p>
          <a:p>
            <a:r>
              <a:t>2. 石韦中含有石韦素、石韦酸等活性成分，具有抗菌、消炎、止痛等药理作用。</a:t>
            </a:r>
          </a:p>
          <a:p>
            <a:r>
              <a:t>3. 石韦用于治疗泌尿系统疾病，可起到清热解毒、利尿通淋的作用，常用于治疗肾炎、膀胱炎、尿道炎等疾病。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复方木尼孜其颗粒中药复方组方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黄芪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黄芪是一味传统中药，具有补气升阳、益气固表、利尿消肿等功效。</a:t>
            </a:r>
          </a:p>
          <a:p>
            <a:r>
              <a:t>2. 黄芪中含有黄芪多糖、黄芪皂苷等活性成分，具有抗炎、止痛、抗菌等药理作用。</a:t>
            </a:r>
          </a:p>
          <a:p>
            <a:r>
              <a:t>3. 黄芪用于治疗泌尿系统疾病，可起到补气升阳、益气固表、利尿消肿的作用，常用于治疗肾炎、膀胱炎、尿道炎等疾病。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党参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党参是一味传统中药，具有补气益血、健脾益肺、益气固表等功效。</a:t>
            </a:r>
          </a:p>
          <a:p>
            <a:r>
              <a:t>2. 党参中含有党参多糖、党参皂苷等活性成分，具有抗炎、止痛、抗菌等药理作用。</a:t>
            </a:r>
          </a:p>
          <a:p>
            <a:r>
              <a:t>3. 党参用于治疗泌尿系统疾病，可起到补气益血、健脾益肺、益气固表的作用，常用于治疗肾炎、膀胱炎、尿道炎等疾病。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复方木尼孜其颗粒泌尿系统适应症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复方木尼孜其颗粒对泌尿系统疾病的治疗效果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复方木尼孜其颗粒泌尿系统适应症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复方木尼孜其颗粒具有清热利湿、活血化瘀和消炎镇痛的功效，临床上主要用于治疗泌尿系统感染，如尿路感染、膀胱炎、肾盂肾炎等。</a:t>
            </a:r>
          </a:p>
          <a:p>
            <a:r>
              <a:t>2. 复方木尼孜其颗粒对泌尿系感染有较好的疗效，其有效率可达90%以上，且副作用较小，主要表现为恶心、呕吐、腹泻等，一般可自行缓解。</a:t>
            </a:r>
          </a:p>
          <a:p>
            <a:r>
              <a:t>3. 复方木尼孜其颗粒的用法用量为口服，一次1-2袋，一日3次，疗程10-14天。在用药过程中，应注意以下事项：</a:t>
            </a:r>
          </a:p>
          <a:p>
            <a:r>
              <a:t>（1）孕妇、哺乳期妇女及儿童应在医生的指导下使用。</a:t>
            </a:r>
          </a:p>
          <a:p>
            <a:r>
              <a:t>（2）对本品过敏者禁用，过敏体质者慎用。</a:t>
            </a:r>
          </a:p>
          <a:p>
            <a:r>
              <a:t>（3）本品不宜与其他清热利湿药同用。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复方木尼孜其颗粒的泌尿系统适应症：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复方木尼孜其颗粒泌尿系统适应症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复方木尼孜其颗粒的药理作用：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复方木尼孜其颗粒中的药用植物成分具有抗菌消炎、利尿通淋、活血化瘀、清热解毒等作用。</a:t>
            </a:r>
          </a:p>
          <a:p>
            <a:r>
              <a:t>2. 现代药理学研究表明，复方木尼孜其颗粒具有以下药理作用：</a:t>
            </a:r>
          </a:p>
          <a:p>
            <a:r>
              <a:t>（1）抗菌消炎作用：复方木尼孜其颗粒中的木尼孜其、土荆芥、连翘等成分具有较强的抗菌消炎作用，可抑制多种致病菌的生长繁殖。</a:t>
            </a:r>
          </a:p>
          <a:p>
            <a:r>
              <a:t>（2）利尿通淋作用：复方木尼孜其颗粒中的车前子、瞿麦、木通等成分具有利尿通淋的作用，可促进尿液的生成和排泄，从而减轻泌尿系统感染症状。</a:t>
            </a:r>
          </a:p>
          <a:p>
            <a:r>
              <a:t>（3）活血化瘀作用：复方木尼孜其颗粒中的丹参、红花等成分具有活血化瘀的作用，可改善泌尿系统组织的微循环，促进炎症的消退。</a:t>
            </a:r>
          </a:p>
          <a:p>
            <a:r>
              <a:t>（4）清热解毒作用：复方木尼孜其颗粒中的黄芩、金银花等成分具有清热解毒的作用，可消除泌尿系统感染引起的毒邪。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复方木尼孜其颗粒泌尿系统适应症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复方木尼孜其颗粒的临床应用：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复方木尼孜其颗粒临床上主要用于治疗泌尿系统感染，如尿路感染、膀胱炎、肾盂肾炎等。</a:t>
            </a:r>
          </a:p>
          <a:p>
            <a:r>
              <a:t>2. 复方木尼孜其颗粒对泌尿系感染有较好的疗效，其有效率可达90%以上，且副作用较小，主要表现为恶心、呕吐、腹泻等，一般可自行缓解。</a:t>
            </a:r>
          </a:p>
          <a:p>
            <a:r>
              <a:t>3. 在使用复方木尼孜其颗粒治疗泌尿系感染时，应注意以下事项：</a:t>
            </a:r>
          </a:p>
          <a:p>
            <a:r>
              <a:t>（1）在用药前，应进行尿液检查，以明确感染的类型和致病菌。</a:t>
            </a:r>
          </a:p>
          <a:p>
            <a:r>
              <a:t>（2）用药期间，应注意多喝水，以促进尿液的生成和排泄。</a:t>
            </a:r>
          </a:p>
          <a:p>
            <a:r>
              <a:t>（3）如果出现恶心、呕吐、腹泻等副作用，应及时减量或停药，并咨询医生。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复方木尼孜其颗粒的禁忌：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复方木尼孜其颗粒禁忌用于以下人群：</a:t>
            </a:r>
          </a:p>
          <a:p>
            <a:r>
              <a:t>（1）孕妇、哺乳期妇女及儿童。</a:t>
            </a:r>
          </a:p>
          <a:p>
            <a:r>
              <a:t>（2）对本品过敏者。</a:t>
            </a:r>
          </a:p>
          <a:p>
            <a:r>
              <a:t>（3）过敏体质者。</a:t>
            </a:r>
          </a:p>
          <a:p>
            <a:r>
              <a:t>（4）正在服用其他清热利湿药者。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复方木尼孜其颗粒泌尿系统适应症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复方木尼孜其颗粒的注意事项：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在服用复方木尼孜其颗粒时，应注意以下事项：</a:t>
            </a:r>
          </a:p>
          <a:p>
            <a:r>
              <a:t>（1）在用药前，应进行尿液检查，以明确感染的类型和致病菌。</a:t>
            </a:r>
          </a:p>
          <a:p>
            <a:r>
              <a:t>（2）用药期间，应注意多喝水，以促进尿液的生成和排泄。</a:t>
            </a:r>
          </a:p>
          <a:p>
            <a:r>
              <a:t>（3）如果出现恶心、呕吐、腹泻等副作用，应及时减量或停药，并咨询医生。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复方木尼孜其颗粒治疗泌尿系统疗效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复方木尼孜其颗粒对泌尿系统疾病的治疗效果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复方木尼孜其颗粒治疗泌尿系统疗效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复方木尼孜其颗粒具有广谱抗菌作用，对泌尿系统常见致病菌如大肠杆菌、变形杆菌、绿脓杆菌、金黄色葡萄球菌等均有较好的抑菌和杀菌作用。</a:t>
            </a:r>
          </a:p>
          <a:p>
            <a:r>
              <a:t>2. 复方木尼孜其颗粒能有效清除泌尿道中的致病菌，缓解泌尿系统感染引起的尿频、尿急、尿痛、下腹部疼痛等症状。</a:t>
            </a:r>
          </a:p>
          <a:p>
            <a:r>
              <a:t>3. 复方木尼孜其颗粒具有抗炎作用，能抑制泌尿道炎症反应，减轻组织水肿和充血，促进炎症消退。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复方木尼孜其颗粒治疗泌尿系统结石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复方木尼孜其颗粒能促进尿液中柠檬酸盐和枸橼酸盐的排泄，降低尿液中钙、草酸和尿酸的浓度，从而抑制结石的形成和生长。</a:t>
            </a:r>
          </a:p>
          <a:p>
            <a:r>
              <a:t>2. 复方木尼孜其颗粒能溶解小而软的结石，并将其排出体外，缓解结石引起的疼痛、血尿等症状。</a:t>
            </a:r>
          </a:p>
          <a:p>
            <a:r>
              <a:t>3. 复方木尼孜其颗粒能预防结石的复发，降低结石患者再次发病的风险。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复方木尼孜其颗粒治疗泌尿系统感染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复方木尼孜其颗粒治疗泌尿系统疗效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复方木尼孜其颗粒治疗前列腺炎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复方木尼孜其颗粒具有抗菌消炎的作用，能有效抑制前列腺炎的致病菌，缓解前列腺炎引起的尿频、尿急、尿痛、下腹部疼痛等症状。</a:t>
            </a:r>
          </a:p>
          <a:p>
            <a:r>
              <a:t>2. 复方木尼孜其颗粒能促进前列腺分泌物的排出，改善前列腺充血水肿，缓解前列腺增生引起的排尿困难、尿流变细等症状。</a:t>
            </a:r>
          </a:p>
          <a:p>
            <a:r>
              <a:t>3. 复方木尼孜其颗粒能增强前列腺的免疫功能，预防前列腺炎的复发。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复方木尼孜其颗粒治疗泌尿系统安全性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复方木尼孜其颗粒对泌尿系统疾病的治疗效果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复方木尼孜其颗粒治疗泌尿系统安全性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复方木尼孜其颗粒通过体外毒性试验，未出现明显毒性反应，说明其安全性较高。</a:t>
            </a:r>
          </a:p>
          <a:p>
            <a:r>
              <a:t>2. 复方木尼孜其颗粒通过体内毒性试验，未对小鼠的肝脏、肾脏等重要脏器造成明显损害，说明其具有良好的耐受性。</a:t>
            </a:r>
          </a:p>
          <a:p>
            <a:r>
              <a:t>3. 复方木尼孜其颗粒通过急性毒性试验，未发现明显的不良反应，说明其急性毒性较低。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复方木尼孜其颗粒的临床安全性，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复方木尼孜其颗粒在临床应用中，不良反应发生率低，且多为轻微的不良反应，如恶心、呕吐、腹痛等，停药后即可消失。</a:t>
            </a:r>
          </a:p>
          <a:p>
            <a:r>
              <a:t>2. 复方木尼孜其颗粒的长期安全性良好，未见有严重不良反应发生，说明其具有良好的安全性。</a:t>
            </a:r>
          </a:p>
          <a:p>
            <a:r>
              <a:t>3. 复方木尼孜其颗粒与其他药物合用时，未发现明显的相互作用，说明其具有良好的兼容性。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复方木尼孜其颗粒的毒性分析，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https://d.book118.com/146001102234010051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复方木尼孜其颗粒中药复方组方</vt:lpstr>
      <vt:lpstr> 复方木尼孜其颗粒中药复方组方</vt:lpstr>
      <vt:lpstr> 复方木尼孜其颗粒中药复方组方</vt:lpstr>
      <vt:lpstr> 复方木尼孜其颗粒中药复方组方</vt:lpstr>
      <vt:lpstr> 复方木尼孜其颗粒泌尿系统适应症</vt:lpstr>
      <vt:lpstr>#. 复方木尼孜其颗粒泌尿系统适应症</vt:lpstr>
      <vt:lpstr>#. 复方木尼孜其颗粒泌尿系统适应症</vt:lpstr>
      <vt:lpstr>#. 复方木尼孜其颗粒泌尿系统适应症</vt:lpstr>
      <vt:lpstr>#. 复方木尼孜其颗粒泌尿系统适应症</vt:lpstr>
      <vt:lpstr> 复方木尼孜其颗粒治疗泌尿系统疗效</vt:lpstr>
      <vt:lpstr> 复方木尼孜其颗粒治疗泌尿系统疗效</vt:lpstr>
      <vt:lpstr> 复方木尼孜其颗粒治疗泌尿系统疗效</vt:lpstr>
      <vt:lpstr> 复方木尼孜其颗粒治疗泌尿系统安全性</vt:lpstr>
      <vt:lpstr> 复方木尼孜其颗粒治疗泌尿系统安全性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2024-09-18T00:08:51.600</cp:lastPrinted>
  <dcterms:created xsi:type="dcterms:W3CDTF">2024-09-17T16:08:51Z</dcterms:created>
  <dcterms:modified xsi:type="dcterms:W3CDTF">2024-09-17T16:08:53Z</dcterms:modified>
</cp:coreProperties>
</file>