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C72A5-A060-4095-8E94-6405ED66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289BF-68EE-44CC-A35C-4F903DE2B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CDEEB-CF94-4DA3-AB26-1778C86E8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F48FD-958F-49BD-B669-A60B61139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09677D-8E3B-4E2B-9712-6D25C2823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B4CE7-8EEE-4339-9637-46A78D39B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CAD65-55C1-41FA-A03A-674A7C11A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64FA4-6094-4747-80E9-0333822F9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6FC8B-5ED4-4202-BD63-CF9BBD70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BA4B9-09A8-4425-9AB7-8FFED584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53684-A6BB-4F8F-A689-233DF542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0320511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流体力学课件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流体力学概述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流体静力学基础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流体动力学基础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流体流动现象与规律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流体流动的数值模拟方法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流体力学在工程中的应用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流体力学概述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流体的定义与特性包括流体静力学、流体动力学、流体运动学和流体稳定性。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力学是研究流体（液体和气体）的力学性质的科学。流体具有流动性，可以传递压力和剪切力。根据流体的状态，可以分为流体静力学、流体动力学、流体运动学和流体稳定性。这些特性决定了流体在各种环境下的行为和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流体力学的应用领域包括航空航天、船舶、水利水电、环境工程和化工等。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力学在各个领域都有广泛的应用。在航空航天领域，流体力学研究空气动力学，为飞行器和航天器的设计提供支持。在船舶领域，流体力学研究流体对船舶运动的影响，优化船舶设计。在水利水电领域，流体力学用于研究水流对建筑物的作用，保障水利工程的安全和稳定。在环境工程领域，流体力学研究污染物扩散和输送，为环境保护提供依据。在化工领域，流体力学研究流体流动和传热，为化学反应过程提供优化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流体力学的应用领域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流体力学的发展历程包括古代对流体的认识、经典流体力学的形成和发展、现代流体力学的分支学科和应用。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力学的发展经历了漫长的历程。在古代，人类就开始观察和研究自然界中的水流，积累了丰富的经验。随着科学技术的发展，经典流体力学逐渐形成，为人类生产和生活的各个领域提供了重要的理论支持。现代流体力学已经发展成为一个庞大的学科体系，包括流体动力学、流体静力学、生物流体力学、计算流体力学等多个分支学科。这些分支学科在各自的领域内不断发展和完善，为人类社会的进步做出了巨大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流体力学的发展历程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流体静力学基础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流体在平衡或相对静止状态下，由于自身重量和其它外力作用在单位面积上所产生的压力。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静压强的概念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3633" b="236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静压强的特性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58" b="142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静压强的计算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868" b="1486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静压强的大小与参考面的选择有关，在同一位置上，垂直作用在任意选定平面上的静压强均相等。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流体中任意一点的静压强可以通过液柱高度来计算。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流体静压强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流体在不受外力或所受外力合力为零时所处的状态。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平衡态的概念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流体平衡态需要满足力的平衡和运动的平衡两个条件。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平衡态的条件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流体平衡态分为稳定平衡和不稳定平衡两种类型。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平衡态的类型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流体平衡态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流体静力学基本方程的表述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流体静力学基本方程表述了流体中任意一点处的压强、密度和重力加速度之间的关系。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流体静力学基本方程的应用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流体静力学基本方程在工程实际中广泛应用于液体压力计算、容器壁厚设计等领域。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流体静力学基本方程的推导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基于流体平衡态和流体静压强的性质，通过数学推导得到流体静力学基本方程。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流体静力学基本方程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流体动力学基础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流体是气体和液体的总称，具有流动性和不可压缩性。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717" b="97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流场是指流体在其中运动的区域，可以用空间坐标和时间描述。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流线是表示流体运动方向的几何线，其上的任意两点表示同一时刻的流体质点。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流体运动的基本概念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67" r="14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定常与非定常流动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定常流动是指流场中所有物理量都不随时间变化的流动，非定常流动则相反。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稳态与非稳态流动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稳态流动是指流场不随时间变化的流动，非稳态流动则相反。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一维、二维和三维流动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根据流体运动的自由度，可以分为一维、二维和三维流动。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流体运动的分类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https://d.book118.com/146003205113010033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2024-09-02T01:48:24.231</cp:lastPrinted>
  <dcterms:created xsi:type="dcterms:W3CDTF">2024-09-01T17:48:24Z</dcterms:created>
  <dcterms:modified xsi:type="dcterms:W3CDTF">2024-09-01T17:48:26Z</dcterms:modified>
</cp:coreProperties>
</file>