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E53A5-2DDF-46AD-8E13-D069F5934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CD5DD-7EA1-44F0-A45E-B53A40DEB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AC103-4210-4B77-A9CF-729463FA1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4F8C7-0A24-4DBA-873A-A5F5AA4E9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2E8E63-A990-457F-B82F-13532D1FB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BDB88B-B57E-4F53-B956-68DEF6B71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EB734C-090E-4DB7-85E6-62AA4B4B9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7F478-31A7-4BBE-88C7-8394FA98A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1B2B0-F6A7-4920-8AE1-1B5AE00A8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853BF-5FCF-4F78-AE46-16689EFFA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76FF1-148C-49A8-97B7-6471C7841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0415320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2023年供应室全年护理质量总结报告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供应室护理质量概况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供应室护理质量影响因素分析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供应室护理质量改进措施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供应室护理质量改进效果评估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对2023年供应室护理质量进行全面总结，分析存在的问题和改进空间，提出针对性的改进措施，以提高供应室护理质量。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随着医疗技术的不断发展，供应室在保障医疗安全和患者健康方面发挥着越来越重要的作用。然而，在实际工作中，供应室护理质量仍存在一些问题和不足，需要引起重视和改进。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本报告涵盖了2023年供应室全年护理质量的相关内容，包括护理工作的流程、质量标准、存在问题、改进措施等方面。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由于供应室护理工作涉及的内容广泛，本报告可能无法涵盖所有细节和方面，仅对重点问题进行总结和分析。同时，报告中的数据和信息主要来源于医院内部资料和相关文献，可能存在一定的局限性。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供应室护理质量概况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护理质量是指护理人员为患者提供的护理服务的效果和优劣程度，包括护理技术、态度、环境和流程等方面。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护理质量直接关系到患者的治疗效果和生活质量，是医院医疗质量的重要组成部分，也是医院管理的核心内容之一。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护理质量的重要性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护理质量的定义和重要性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334" r="1633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供应室提供的物品是否经过严格的清洁和消毒程序，是否符合相关标准和规定。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清洁消毒质量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供应室提供的物品是否齐全、准确、及时，是否符合临床需求。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物品准备质量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供应室工作人员的素质和能力是否符合要求，是否经过专业培训和考核。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人员素质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供应室是否具备完善的安全管理制度和措施，是否能够有效预防和控制感染等安全事故的发生。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供应室护理质量的评估标准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18" r="2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目前，我国供应室的护理质量总体水平较高，但在具体操作和管理方面仍存在一些问题。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部分医院供应室的清洁消毒工作不到位，物品准备不充分、不及时，工作人员素质参差不齐，安全管理制度执行不严格等。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供应室护理质量的现状和问题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供应室护理质量影响因素分析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定期对供应室人员进行专业培训，提高其操作技能和理论知识水平。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加强人员素质培养，提高责任心和服务意识，确保工作质量。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合理配置供应室人员数量，确保工作量与人员数量相匹配，避免超负荷工作。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定期对设备进行维护和保养，确保设备正常运行和使用效果。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00" r="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及时更新换代设备，提高工作效率和安全性。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设备更新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建立设备管理制度，规范设备使用、保养和维修流程。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制度因素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制度完善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完善供应室护理质量管理制度，明确工作流程和标准。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制度执行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加强制度执行力度，确保各项制度得到有效落实。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制度监督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建立制度监督机制，对制度执行情况进行定期检查和评估。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https://d.book118.com/146004153200010103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2024-09-29T00:39:04.404</cp:lastPrinted>
  <dcterms:created xsi:type="dcterms:W3CDTF">2024-09-28T16:39:04Z</dcterms:created>
  <dcterms:modified xsi:type="dcterms:W3CDTF">2024-09-28T16:39:06Z</dcterms:modified>
</cp:coreProperties>
</file>