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3E907D-C212-45D2-A34C-C08E3174F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D26650-52AD-44E2-9F63-C9CC4DBF4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F84CD9-1B33-479D-B5BF-F06CF0C08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D608C5-2F80-42D0-822D-C9401A1AA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E505BB-7853-4630-9F9A-55FC4A47F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5B2D72-7BE4-4DD2-A68C-7A14EC13E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C055BD-81EE-4435-B3B5-DC4FD3BC4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F701CD-5B75-414E-8BD3-1F7BC76F4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5027EE-216E-4F1B-B3FC-9F1A3D152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A17AA9-8BB3-4C36-9EEE-0B559C969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7DBB37-3540-42B0-9954-821EFD0B5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011033125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员工培训总结存档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汇报人：文小库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2023-12-21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员工参与与反馈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培训成果与收获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经验教训与改进方向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存档意义与价值体现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随着市场竞争的加剧，企业需要不断提高员工素质和技能水平，以保持竞争优势。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由于员工素质参差不齐，为了提高整体水平，企业需要开展有针对性的培训。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通过对员工进行培训需求分析，了解员工在工作中遇到的问题和不足，为制定培训计划提供依据。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04" r="1930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市场竞争加剧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员工素质参差不齐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891" b="7891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通过培训，使员工掌握相关技能和知识，提高工作效率和质量。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通过培训中的团队活动，培养员工的团队合作精神和沟通能力。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通过培训中的企业文化宣传，增强员工对企业的认同感和归属感。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提高员工技能水平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培养团队合作精神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增强员工归属感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培训目标设定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541" r="1354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3873" b="387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根据员工需求和公司战略目标，设计有针对性的培训内容，包括理论知识、实践技能和案例分析等。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培训内容设计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根据培训内容和员工特点，选择合适的培训方式，如讲座、研讨会、实践操作等。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培训方式选择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根据企业实际情况和员工工作时间，合理安排培训时间，确保培训效果和质量。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培训时间安排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选择具有丰富经验和专业知识的培训师，确保培训内容的准确性和实用性。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培训师资力量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培训计划制定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针对不同岗位，提供相应的技能培训，提高员工的工作效率和质量。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加强员工对企业文化的认同，提高员工的归属感和忠诚度。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培养员工的职业素养，提高员工的服务意识和团队协作能力。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岗位技能培训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企业文化培训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职业素养培训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利用在线教育平台，提供灵活的学习时间和地点，方便员工随时随地进行学习。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208" r="4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125" r="3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实践培训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108" r="111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组织面对面的培训课程，邀请专业讲师授课，提高员工的学习效果。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通过实际操作和案例分析，让员工在实践中学习和掌握技能。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培训方法选择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通过考试检验员工的学习成果，确保员工掌握所学知识。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1667" r="31667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考试评估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将培训内容与员工的工作表现相结合，评估培训效果。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绩效评估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收集员工对培训的反馈意见，不断改进和优化培训内容和方式。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员工参与与反馈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599" b="65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708" b="1370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9294" b="192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员工参与情况统计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参与人数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统计参与培训的员工人数，了解培训覆盖面。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参与时间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记录员工参与培训的时间，评估培训时长和频次。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参与方式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分析员工是通过线上还是线下方式参与培训。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收集员工对培训方式的评价，了解培训方式的适宜性和有效性。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收集员工对培训内容的评价，了解培训内容的实用性和针对性。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收集员工对培训效果的反馈，了解培训是否达到预期目标。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8333" r="833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员工反馈意见收集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https://d.book118.com/146011033125010045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2024-09-14T07:21:12.198</cp:lastPrinted>
  <dcterms:created xsi:type="dcterms:W3CDTF">2024-09-13T23:21:12Z</dcterms:created>
  <dcterms:modified xsi:type="dcterms:W3CDTF">2024-09-13T23:21:14Z</dcterms:modified>
</cp:coreProperties>
</file>