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DB69E9-8C53-4CEB-A02F-7EFEC1870D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C9025A-FFF8-4EFC-A5EF-89A7FBD3AC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B12978-C6E2-421A-BF68-F9364C4B72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641CA7-DA44-4E19-B908-373CD05CC8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5000C8-423D-425A-B085-F47E768B82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96A3828-C085-4FF8-B853-453ECCD570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417EC41-8DF3-4CB8-86B0-5E1FDAA08C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265B1A-8B5F-40D0-B733-995B21F9E9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AFB511-34E0-4729-A0EF-190DB78F1D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BE2C07-7F27-49DA-9F4A-76F9599E00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05B31E-F049-4B6F-81DA-D6FBD87DB6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6012013013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宫腔镜术中护理配合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术前准备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术中护理配合流程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并发症预防与处理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术后护理与注意事项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631" r="1063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0729" r="1072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宫腔镜手术简介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宫腔镜手术广泛应用于妇科领域，如子宫内膜息肉切除、子宫肌瘤剔除、宫腔粘连分离等。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宫腔镜手术是一种微创手术，通过宫腔镜设备观察和操作子宫内病变，具有创伤小、恢复快、并发症少等优点。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术中护理配合的重要性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术中护理配合是宫腔镜手术成功的重要保障，能够确保手术过程顺利进行，提高手术效果。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护理配合有助于减少手术并发症和术后感染，提高患者术后恢复质量，缩短住院时间。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术前准备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向患者介绍手术过程和注意事项，缓解紧张情绪，增强信心。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术前评估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083" r="1708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肠道准备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评估患者身体状况，了解有无手术禁忌症，确保手术安全。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术前2-3天开始进食半流质饮食，手术当天早上灌肠排空肠道。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患者准备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确保手术室空气洁净度符合标准，防止感染。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12000" b="120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手术室清洁消毒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将手术室温度调节至适宜温度，保证患者舒适度。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调节室温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根据手术需要，准备宫腔镜手术所需的各种器械和物品。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准备手术器械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手术室环境准备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72" b="47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2601" r="26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器械和物品准备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宫腔镜系统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检查宫腔镜系统是否完好，确保能够正常工作。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灌流液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准备足够的灌流液，用于保持手术视野清晰。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抢救药品和设备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准备常用的抢救药品和设备，以应对可能出现的意外情况。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术中护理配合流程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68" r="3256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241" r="3224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协助患者取膀胱截石位，放置脚架，抬高双下肢，确保患者舒适且便于手术操作。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患者体位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使用约束带固定患者四肢，防止术中因疼痛或不适而移动身体，确保手术安全。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安全防护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患者体位与安全防护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https://d.book118.com/146012013013010103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2024-09-28T05:10:39.994</cp:lastPrinted>
  <dcterms:created xsi:type="dcterms:W3CDTF">2024-09-27T21:10:40Z</dcterms:created>
  <dcterms:modified xsi:type="dcterms:W3CDTF">2024-09-27T21:10:42Z</dcterms:modified>
</cp:coreProperties>
</file>