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FF2D3-23D6-4474-B9DE-52460B3DE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2226B-15CE-42E5-84F5-65FAB87C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C293E-F61D-4A5D-A69C-204D4868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7A8E8-6013-40DC-B304-AA6C5524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0129E-81F1-4C66-97E5-44A3F01D3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95F2C-5961-40F4-9296-DDA07C77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3D988-49FC-469F-9424-46B78CF8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5C911-2CF2-4EC1-8C50-53A3145A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BEBF6-7765-491E-A297-15300A6A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15CA8-2F5A-4160-B3DE-ED4204AC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86DA4-5D2B-42A0-B7F3-19F22D8D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12034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怎样预防亚健康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亚健康的概念和影响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亚健康的成因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预防亚健康的措施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亚健康的自我检测和调整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亚健康与慢性疾病的关系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亚健康的概念和影响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76" r="28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亚健康的概念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亚健康状态通常是由于不良的生活方式、环境因素、心理压力等多种因素综合作用的结果。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亚健康是指人体处于健康和疾病之间的一种状态，表现为生理、心理或社会适应方面的异常或失调。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亚健康状态可能导致焦虑、抑郁等心理问题，影响个人的心理健康。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亚健康状态可能导致疲劳、失眠、情绪低落等问题，影响个人的工作和生活质量。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增加患病风险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长期处于亚健康状态可能增加患慢性疾病的风险，如心血管疾病、糖尿病等。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亚健康的成因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缺乏充足的睡眠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过度使用电子设备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不规律的作息时间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不良的生活习惯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165" r="131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2" b="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569" r="756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长期睡眠不足会导致身体机能下降，影响免疫力和精神状态。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长时间久坐缺乏运动，容易导致身体机能衰退和肥胖等问题。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长时间盯着电子屏幕，容易引发眼睛疲劳、颈椎病等问题。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不规律的作息时间会导致生物钟紊乱，影响身体健康。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过重的工作负担和压力，容易引发身体和心理的疲劳。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工作环境不良，如噪音、空气质量差等，会对身体造成负面影响。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过度投入工作，缺乏休息和放松，会导致身心俱疲。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工作压力过大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长期不进行适量的运动和锻炼，容易导致身体机能衰退。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79" r="1647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过度或不适当的运动方式，会对身体造成伤害。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运动方式不当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没有意识到运动的重要性，忽视健身活动。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缺乏健身意识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缺乏运动和锻炼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2" r="73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只吃自己喜欢的食物或偏食，会导致营养不均衡。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偏食或挑食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过度摄入高热量、高脂肪食品，容易导致肥胖和慢性疾病。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高热量、高脂肪食品摄入过多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膳食纤维能够促进肠道蠕动、降低胆固醇等作用，缺乏膳食纤维会对身体健康造成影响。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缺乏膳食纤维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不合理的饮食结构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预防亚健康的措施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建立良好的生活习惯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保持每天7-8小时的睡眠时间，尽量在晚上11点前入睡，并保持规律的作息时间。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每周进行至少150分钟的中等强度有氧运动，如快走、游泳、慢跑等，以及每周至少75分钟的高强度有氧运动。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戒烟可以减少对身体的伤害，限制饮酒可以避免酒精对身体的负面影响。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学会放松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在工作和学习中，要学会适时放松自己，可以通过深呼吸、冥想、听音乐等方式来缓解压力。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合理安排工作和学习时间，避免长时间连续工作和学习，适当休息和放松。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如果感到压力过大，可以向亲朋好友、同事或专业心理咨询师寻求支持和帮助。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减轻工作压力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https://d.book118.com/146012034240010051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2024-09-18T00:44:42.617</cp:lastPrinted>
  <dcterms:created xsi:type="dcterms:W3CDTF">2024-09-17T16:44:42Z</dcterms:created>
  <dcterms:modified xsi:type="dcterms:W3CDTF">2024-09-17T16:44:44Z</dcterms:modified>
</cp:coreProperties>
</file>