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D0DFE-A126-40B7-ACFB-F4457B657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59CAD-3CFA-4031-B1CF-673AE1774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A9662-163A-4E62-BB65-3848D02FF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8C081-F535-4364-94AE-B9B6EE566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24EC6D-1978-40D5-81BD-80DB4AA77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884515-386A-4E1A-8679-BEAD58D6A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430D21-EA80-4DAB-B0AB-7745094FA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4DC43-7236-4BBB-9496-2BABC4588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5DBAD-B091-4F56-B780-7B9A7E870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74463-7D66-4228-A20C-AC3736733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013B1-2D5C-4DFB-A56B-D601DEBB0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131222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世界主要国家的基层治理与社会保障-高二历史国家制度与社会治理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世界主要国家的基层治理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世界主要国家的社会保障制度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基层治理与社会保障的关系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不同国家基层治理与社会保障的比较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当代中国的基层治理与社会保障改革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基层治理与社会保障的概念及重要性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世界主要国家基层治理与社会保障的历史演变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不同国家基层治理与社会保障的特点与比较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掌握基层治理与社会保障的基本概念和理论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了解世界主要国家基层治理与社会保障的历史背景和发展过程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分析不同国家基层治理与社会保障的特点和异同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思考如何借鉴国际经验，完善我国基层治理与社会保障体系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世界主要国家的基层治理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古代中国的基层治理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古代中国基层治理主要依靠乡里制度，由乡官里吏负责管理户籍、征收赋税、维持治安等事务。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宗族势力在古代中国基层治理中扮演重要角色，族长通常具有权威地位，负责协调族内事务和对外关系。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保甲制度是古代中国基层治理的又一重要手段，通过编排保甲、连坐等方式，加强对基层民众的控制和管理。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乡里制度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宗族势力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保甲制度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城邦制度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公民大会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陪审法庭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古代希腊的基层治理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公民大会是古代希腊基层治理的核心机构，所有成年男性公民均可参加，共同商议和决定城邦事务。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陪审法庭是古代希腊基层治理的司法机构，由普通公民组成，负责审理各种案件。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古代希腊基层治理以城邦为单位，各城邦具有相对独立性，实行直接民主制度。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庄园制度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中世纪西欧基层治理以庄园为单位，庄园主拥有土地和农奴，享有政治、经济等特权。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自治城市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中世纪西欧部分城市获得自治权，成立城市共和国或城市公社，实行自我管理。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基尔特制度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基尔特是中世纪西欧的手工业者和商人的行会组织，对基层经济和社会生活具有重要影响。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中世纪西欧的基层治理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自治市镇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社区居民自治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多元化治理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近现代主要国家普遍实行市镇自治，市镇居民通过选举产生市镇议会和行政机构，负责管理本地事务。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社区居民自治是近现代基层治理的重要形式，居民通过社区组织参与社区管理和服务。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近现代主要国家基层治理呈现多元化趋势，政府、社会组织、企业等多元主体共同参与基层治理。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近现代主要国家的基层治理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世界主要国家的社会保障制度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养老保障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古代中国提倡孝道，家庭养老是主要方式，政府也设立养老院等机构，对无依无靠的老人进行收养。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古代中国医疗水平较高，政府设立医疗机构，为民众提供基本医疗服务，同时鼓励民间医生的发展。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灾害救助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古代中国政府通过设立常平仓、义仓等仓储制度，以及赈灾、蠲免等措施，对受灾民众进行救助。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古代中国的社会保障制度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军事保障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古代希腊实行公民兵制度，城邦为参战士兵提供武器装备和津贴，对伤残士兵进行抚恤和安置。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社会互助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古代希腊社会提倡互助精神，富人常常对穷人进行施舍和帮助，同时设立公益机构，为需要帮助的人提供援助。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公民福利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古代希腊城邦为公民提供公共福利，如公共浴室、体育场等，同时设立公职津贴，保障公民的基本生活。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古代希腊的社会保障制度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中世纪西欧教会势力强大，教会通过设立修道院、医院等机构，对穷人、病人和残疾人进行救助和照顾。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教会救助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中世纪西欧城市手工业和商业发达，各行业行会通过制定行规和互助措施，保障会员的基本权益和生活。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行会保障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中世纪西欧国王和王室常常在灾害发生时进行赈济和救助，以维护社会稳定和王室形象。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王室赈济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中世纪西欧的社会保障制度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https://d.book118.com/146013122240010045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2024-09-14T22:44:07.650</cp:lastPrinted>
  <dcterms:created xsi:type="dcterms:W3CDTF">2024-09-14T14:44:07Z</dcterms:created>
  <dcterms:modified xsi:type="dcterms:W3CDTF">2024-09-14T14:44:09Z</dcterms:modified>
</cp:coreProperties>
</file>