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E7160-52D4-4315-AB0C-9E39F57F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A1B7-52A9-497F-BF8A-8C1732F1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4B80F-8727-46C1-B40A-A9B05428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755E3-9E7D-44DC-BFC5-1656F3FF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9752B-052D-4549-85DD-D8C2FA77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31D77-6F3B-4A06-91AB-D3227A31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FFA73-BC91-4B97-9473-A9756834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FE789-F308-44F2-AE2B-694A534D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FC74-67BC-4DC8-8FEE-25ED76B4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FF584-A2DF-41F5-B84F-07AA21E7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AA37B-3A97-4836-862B-82F1DBBA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13135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弘扬秀家风家训传承好家风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家风家训概念及意义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历代名人家风家训典范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当代社会弘扬秀家风家训重要性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如何树立和践行优秀家风家训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学校在弘扬秀家风家训中作用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社会各界共同推动秀家风家训传承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家风家训概念及意义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家风是一个家庭或家族长期以来形成的能影响家庭成员精神、品德及行为的一种传统风尚和德行传承。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家风具有独特性、传承性、时代性、多样性等特点，是家庭文化的重要组成部分。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88" b="301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家风通常以潜移默化的方式影响着家庭成员的言行举止，塑造着他们的世界观、人生观和价值观。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家风定义与特点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家训具有规范性、引导性、教育性等功能，对于培养家庭成员的良好品德和行为习惯具有重要作用。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家训是指家庭或家族中长辈对晚辈的训诫和教诲，是家庭教育的重要形式之一。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家训通常包括为人处世、治学修身、持家立业等方面的内容，旨在引导家庭成员树立正确的价值观和人生观。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家训内涵及作用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优秀家风能够营造良好的家庭氛围，促进家庭成员之间的和谐与团结，增强家庭的凝聚力和向心力。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优秀家风能够培养家庭成员的良好品德和行为习惯，提高他们的道德素质和文化素养，为他们的成长和发展奠定坚实基础。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优秀家风能够推动社会风气的改善和进步，促进社会和谐稳定与发展。同时，优秀家风也是中华民族优秀传统文化的重要组成部分，对于弘扬中华民族传统美德和民族精神具有重要意义。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84" b="3384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41" b="8841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优秀家风对家庭和社会影响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历代名人家风家训典范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14" r="31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79" r="24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孔子倡导仁爱、礼制和孝道，其家风注重家庭和睦、尊老爱幼、勤奋好学。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孔子家风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孟子主张人性本善、仁政爱民，其家风强调道德修养、诚信待人、关爱他人。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孟子家风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孔子、孟子等儒家思想代表人物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914" b="309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诸葛亮一生忠诚于国家，其家风注重忠诚、智慧和勤奋，强调为人处世要谨慎、谦虚。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曾国藩以治家严谨著称，其家风倡导勤俭持家、耕读传家，注重家庭教育和家族荣誉。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诸葛亮、曾国藩等历史名人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曾国藩家风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诸葛亮家风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109" b="251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19" b="29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22" b="72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现代优秀家庭教育案例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钱学森家族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钱学森家族注重科学精神和爱国情怀的传承，培养出了多位科学家和教育家，其家风强调自立自强、创新进取。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李嘉诚家族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李嘉诚家族以商业成功著称，其家风注重诚信经营、勤奋努力和回馈社会，培养出了多位企业家和慈善家。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王小波家族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王小波家族以文学创作见长，其家风倡导自由思想、独立精神和人文关怀，培养出了多位作家和艺术家。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当代社会弘扬秀家风家训重要性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尊老爱幼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家风家训强调尊敬长辈、关爱晚辈，是中华民族传统美德的重要体现。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勤劳节俭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家风家训倡导勤劳致富、节俭持家，是培养良好品德和习惯的基础。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家风家训注重诚信为本、言行一致，是树立家庭形象和赢得社会信任的关键。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传承中华民族传统美德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家风家训强调家庭成员间的相互尊重和理解，有利于营造和睦的家庭氛围。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家风家训注重家庭教育的方式方法，有助于提高孩子的综合素质和幸福感。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家教有方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家风家训倡导简朴生活和淳朴家风，有利于培养家庭成员的健康心态和良好品行。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家风淳朴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875" r="34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促进家庭和谐幸福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https://d.book118.com/146013135110010045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2024-09-14T03:35:35.106</cp:lastPrinted>
  <dcterms:created xsi:type="dcterms:W3CDTF">2024-09-13T19:35:35Z</dcterms:created>
  <dcterms:modified xsi:type="dcterms:W3CDTF">2024-09-13T19:35:37Z</dcterms:modified>
</cp:coreProperties>
</file>