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video" ContentType="video/unknown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738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C0E77265-35B0-4593-9E4B-E8892D9DC2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413E99AE-86E5-4043-BA2C-C774AE2D4E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45ACBD0B-1B7B-42BE-BF84-32F4A3B4C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EE1BFA6F-A873-4DFE-97A8-D6F6690BD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  <p:custDataLst>
              <p:tags r:id="rId7"/>
            </p:custDataLst>
          </p:nvPr>
        </p:nvSpPr>
        <p:spPr/>
        <p:txBody>
          <a:bodyPr/>
          <a:lstStyle/>
          <a:p>
            <a:fld id="{24D531E0-61A6-4931-9F09-2342A9568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  <p:custDataLst>
              <p:tags r:id="rId9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  <p:custDataLst>
              <p:tags r:id="rId3"/>
            </p:custDataLst>
          </p:nvPr>
        </p:nvSpPr>
        <p:spPr/>
        <p:txBody>
          <a:bodyPr/>
          <a:lstStyle/>
          <a:p>
            <a:fld id="{48BB0A8C-A17C-4FD8-9969-2ED5FB6926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  <p:custDataLst>
              <p:tags r:id="rId2"/>
            </p:custDataLst>
          </p:nvPr>
        </p:nvSpPr>
        <p:spPr/>
        <p:txBody>
          <a:bodyPr/>
          <a:lstStyle/>
          <a:p>
            <a:fld id="{F554F0CD-5471-46C7-BC3C-FEBB9DE140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E0E40777-7E54-44AF-865A-361B850A31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54187D8C-F35B-47E3-B731-FE4B8ABC4A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29B2E8EF-AE13-4B4D-BDB7-0D1BB507D6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F5057B7B-FFFC-42D9-8393-8624DDE706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86.xml" /><Relationship Id="rId100" Type="http://schemas.openxmlformats.org/officeDocument/2006/relationships/tags" Target="../tags/tag176.xml" /><Relationship Id="rId101" Type="http://schemas.openxmlformats.org/officeDocument/2006/relationships/tags" Target="../tags/tag177.xml" /><Relationship Id="rId102" Type="http://schemas.openxmlformats.org/officeDocument/2006/relationships/tags" Target="../tags/tag178.xml" /><Relationship Id="rId103" Type="http://schemas.openxmlformats.org/officeDocument/2006/relationships/tags" Target="../tags/tag179.xml" /><Relationship Id="rId104" Type="http://schemas.openxmlformats.org/officeDocument/2006/relationships/tags" Target="../tags/tag180.xml" /><Relationship Id="rId105" Type="http://schemas.openxmlformats.org/officeDocument/2006/relationships/tags" Target="../tags/tag181.xml" /><Relationship Id="rId106" Type="http://schemas.openxmlformats.org/officeDocument/2006/relationships/tags" Target="../tags/tag182.xml" /><Relationship Id="rId107" Type="http://schemas.openxmlformats.org/officeDocument/2006/relationships/tags" Target="../tags/tag183.xml" /><Relationship Id="rId108" Type="http://schemas.openxmlformats.org/officeDocument/2006/relationships/tags" Target="../tags/tag184.xml" /><Relationship Id="rId109" Type="http://schemas.openxmlformats.org/officeDocument/2006/relationships/tags" Target="../tags/tag185.xml" /><Relationship Id="rId11" Type="http://schemas.openxmlformats.org/officeDocument/2006/relationships/tags" Target="../tags/tag87.xml" /><Relationship Id="rId110" Type="http://schemas.openxmlformats.org/officeDocument/2006/relationships/tags" Target="../tags/tag186.xml" /><Relationship Id="rId111" Type="http://schemas.openxmlformats.org/officeDocument/2006/relationships/tags" Target="../tags/tag187.xml" /><Relationship Id="rId112" Type="http://schemas.openxmlformats.org/officeDocument/2006/relationships/tags" Target="../tags/tag188.xml" /><Relationship Id="rId113" Type="http://schemas.openxmlformats.org/officeDocument/2006/relationships/tags" Target="../tags/tag189.xml" /><Relationship Id="rId114" Type="http://schemas.openxmlformats.org/officeDocument/2006/relationships/tags" Target="../tags/tag190.xml" /><Relationship Id="rId115" Type="http://schemas.openxmlformats.org/officeDocument/2006/relationships/tags" Target="../tags/tag191.xml" /><Relationship Id="rId116" Type="http://schemas.openxmlformats.org/officeDocument/2006/relationships/tags" Target="../tags/tag192.xml" /><Relationship Id="rId117" Type="http://schemas.openxmlformats.org/officeDocument/2006/relationships/tags" Target="../tags/tag193.xml" /><Relationship Id="rId118" Type="http://schemas.openxmlformats.org/officeDocument/2006/relationships/tags" Target="../tags/tag194.xml" /><Relationship Id="rId119" Type="http://schemas.openxmlformats.org/officeDocument/2006/relationships/tags" Target="../tags/tag195.xml" /><Relationship Id="rId12" Type="http://schemas.openxmlformats.org/officeDocument/2006/relationships/tags" Target="../tags/tag88.xml" /><Relationship Id="rId120" Type="http://schemas.openxmlformats.org/officeDocument/2006/relationships/tags" Target="../tags/tag196.xml" /><Relationship Id="rId121" Type="http://schemas.openxmlformats.org/officeDocument/2006/relationships/tags" Target="../tags/tag197.xml" /><Relationship Id="rId122" Type="http://schemas.openxmlformats.org/officeDocument/2006/relationships/tags" Target="../tags/tag198.xml" /><Relationship Id="rId123" Type="http://schemas.openxmlformats.org/officeDocument/2006/relationships/tags" Target="../tags/tag199.xml" /><Relationship Id="rId124" Type="http://schemas.openxmlformats.org/officeDocument/2006/relationships/tags" Target="../tags/tag200.xml" /><Relationship Id="rId125" Type="http://schemas.openxmlformats.org/officeDocument/2006/relationships/tags" Target="../tags/tag201.xml" /><Relationship Id="rId126" Type="http://schemas.openxmlformats.org/officeDocument/2006/relationships/tags" Target="../tags/tag202.xml" /><Relationship Id="rId127" Type="http://schemas.openxmlformats.org/officeDocument/2006/relationships/tags" Target="../tags/tag203.xml" /><Relationship Id="rId128" Type="http://schemas.openxmlformats.org/officeDocument/2006/relationships/tags" Target="../tags/tag204.xml" /><Relationship Id="rId129" Type="http://schemas.openxmlformats.org/officeDocument/2006/relationships/tags" Target="../tags/tag205.xml" /><Relationship Id="rId13" Type="http://schemas.openxmlformats.org/officeDocument/2006/relationships/tags" Target="../tags/tag89.xml" /><Relationship Id="rId130" Type="http://schemas.openxmlformats.org/officeDocument/2006/relationships/tags" Target="../tags/tag206.xml" /><Relationship Id="rId131" Type="http://schemas.openxmlformats.org/officeDocument/2006/relationships/tags" Target="../tags/tag207.xml" /><Relationship Id="rId132" Type="http://schemas.openxmlformats.org/officeDocument/2006/relationships/tags" Target="../tags/tag208.xml" /><Relationship Id="rId133" Type="http://schemas.openxmlformats.org/officeDocument/2006/relationships/tags" Target="../tags/tag209.xml" /><Relationship Id="rId134" Type="http://schemas.openxmlformats.org/officeDocument/2006/relationships/tags" Target="../tags/tag210.xml" /><Relationship Id="rId135" Type="http://schemas.openxmlformats.org/officeDocument/2006/relationships/tags" Target="../tags/tag211.xml" /><Relationship Id="rId136" Type="http://schemas.openxmlformats.org/officeDocument/2006/relationships/tags" Target="../tags/tag212.xml" /><Relationship Id="rId137" Type="http://schemas.openxmlformats.org/officeDocument/2006/relationships/tags" Target="../tags/tag213.xml" /><Relationship Id="rId138" Type="http://schemas.openxmlformats.org/officeDocument/2006/relationships/tags" Target="../tags/tag214.xml" /><Relationship Id="rId139" Type="http://schemas.openxmlformats.org/officeDocument/2006/relationships/tags" Target="../tags/tag215.xml" /><Relationship Id="rId14" Type="http://schemas.openxmlformats.org/officeDocument/2006/relationships/tags" Target="../tags/tag90.xml" /><Relationship Id="rId140" Type="http://schemas.openxmlformats.org/officeDocument/2006/relationships/tags" Target="../tags/tag216.xml" /><Relationship Id="rId141" Type="http://schemas.openxmlformats.org/officeDocument/2006/relationships/tags" Target="../tags/tag217.xml" /><Relationship Id="rId142" Type="http://schemas.openxmlformats.org/officeDocument/2006/relationships/tags" Target="../tags/tag218.xml" /><Relationship Id="rId143" Type="http://schemas.openxmlformats.org/officeDocument/2006/relationships/tags" Target="../tags/tag219.xml" /><Relationship Id="rId144" Type="http://schemas.openxmlformats.org/officeDocument/2006/relationships/tags" Target="../tags/tag220.xml" /><Relationship Id="rId145" Type="http://schemas.openxmlformats.org/officeDocument/2006/relationships/tags" Target="../tags/tag221.xml" /><Relationship Id="rId146" Type="http://schemas.openxmlformats.org/officeDocument/2006/relationships/tags" Target="../tags/tag222.xml" /><Relationship Id="rId147" Type="http://schemas.openxmlformats.org/officeDocument/2006/relationships/tags" Target="../tags/tag223.xml" /><Relationship Id="rId148" Type="http://schemas.openxmlformats.org/officeDocument/2006/relationships/tags" Target="../tags/tag224.xml" /><Relationship Id="rId149" Type="http://schemas.openxmlformats.org/officeDocument/2006/relationships/tags" Target="../tags/tag225.xml" /><Relationship Id="rId15" Type="http://schemas.openxmlformats.org/officeDocument/2006/relationships/tags" Target="../tags/tag91.xml" /><Relationship Id="rId150" Type="http://schemas.openxmlformats.org/officeDocument/2006/relationships/tags" Target="../tags/tag226.xml" /><Relationship Id="rId151" Type="http://schemas.openxmlformats.org/officeDocument/2006/relationships/tags" Target="../tags/tag227.xml" /><Relationship Id="rId152" Type="http://schemas.openxmlformats.org/officeDocument/2006/relationships/tags" Target="../tags/tag228.xml" /><Relationship Id="rId153" Type="http://schemas.openxmlformats.org/officeDocument/2006/relationships/tags" Target="../tags/tag229.xml" /><Relationship Id="rId154" Type="http://schemas.openxmlformats.org/officeDocument/2006/relationships/tags" Target="../tags/tag230.xml" /><Relationship Id="rId155" Type="http://schemas.openxmlformats.org/officeDocument/2006/relationships/tags" Target="../tags/tag231.xml" /><Relationship Id="rId156" Type="http://schemas.openxmlformats.org/officeDocument/2006/relationships/tags" Target="../tags/tag232.xml" /><Relationship Id="rId157" Type="http://schemas.openxmlformats.org/officeDocument/2006/relationships/tags" Target="../tags/tag233.xml" /><Relationship Id="rId158" Type="http://schemas.openxmlformats.org/officeDocument/2006/relationships/tags" Target="../tags/tag234.xml" /><Relationship Id="rId159" Type="http://schemas.openxmlformats.org/officeDocument/2006/relationships/tags" Target="../tags/tag235.xml" /><Relationship Id="rId16" Type="http://schemas.openxmlformats.org/officeDocument/2006/relationships/tags" Target="../tags/tag92.xml" /><Relationship Id="rId160" Type="http://schemas.openxmlformats.org/officeDocument/2006/relationships/tags" Target="../tags/tag236.xml" /><Relationship Id="rId161" Type="http://schemas.openxmlformats.org/officeDocument/2006/relationships/tags" Target="../tags/tag237.xml" /><Relationship Id="rId162" Type="http://schemas.openxmlformats.org/officeDocument/2006/relationships/tags" Target="../tags/tag238.xml" /><Relationship Id="rId163" Type="http://schemas.openxmlformats.org/officeDocument/2006/relationships/tags" Target="../tags/tag239.xml" /><Relationship Id="rId164" Type="http://schemas.openxmlformats.org/officeDocument/2006/relationships/tags" Target="../tags/tag240.xml" /><Relationship Id="rId165" Type="http://schemas.openxmlformats.org/officeDocument/2006/relationships/tags" Target="../tags/tag241.xml" /><Relationship Id="rId166" Type="http://schemas.openxmlformats.org/officeDocument/2006/relationships/tags" Target="../tags/tag242.xml" /><Relationship Id="rId167" Type="http://schemas.openxmlformats.org/officeDocument/2006/relationships/tags" Target="../tags/tag243.xml" /><Relationship Id="rId168" Type="http://schemas.openxmlformats.org/officeDocument/2006/relationships/tags" Target="../tags/tag244.xml" /><Relationship Id="rId169" Type="http://schemas.openxmlformats.org/officeDocument/2006/relationships/tags" Target="../tags/tag245.xml" /><Relationship Id="rId17" Type="http://schemas.openxmlformats.org/officeDocument/2006/relationships/tags" Target="../tags/tag93.xml" /><Relationship Id="rId170" Type="http://schemas.openxmlformats.org/officeDocument/2006/relationships/tags" Target="../tags/tag246.xml" /><Relationship Id="rId171" Type="http://schemas.openxmlformats.org/officeDocument/2006/relationships/tags" Target="../tags/tag247.xml" /><Relationship Id="rId172" Type="http://schemas.openxmlformats.org/officeDocument/2006/relationships/tags" Target="../tags/tag248.xml" /><Relationship Id="rId173" Type="http://schemas.openxmlformats.org/officeDocument/2006/relationships/tags" Target="../tags/tag249.xml" /><Relationship Id="rId174" Type="http://schemas.openxmlformats.org/officeDocument/2006/relationships/tags" Target="../tags/tag250.xml" /><Relationship Id="rId175" Type="http://schemas.openxmlformats.org/officeDocument/2006/relationships/tags" Target="../tags/tag251.xml" /><Relationship Id="rId176" Type="http://schemas.openxmlformats.org/officeDocument/2006/relationships/tags" Target="../tags/tag252.xml" /><Relationship Id="rId177" Type="http://schemas.openxmlformats.org/officeDocument/2006/relationships/tags" Target="../tags/tag253.xml" /><Relationship Id="rId178" Type="http://schemas.openxmlformats.org/officeDocument/2006/relationships/tags" Target="../tags/tag254.xml" /><Relationship Id="rId179" Type="http://schemas.openxmlformats.org/officeDocument/2006/relationships/tags" Target="../tags/tag255.xml" /><Relationship Id="rId18" Type="http://schemas.openxmlformats.org/officeDocument/2006/relationships/tags" Target="../tags/tag94.xml" /><Relationship Id="rId180" Type="http://schemas.openxmlformats.org/officeDocument/2006/relationships/tags" Target="../tags/tag256.xml" /><Relationship Id="rId181" Type="http://schemas.openxmlformats.org/officeDocument/2006/relationships/tags" Target="../tags/tag257.xml" /><Relationship Id="rId182" Type="http://schemas.openxmlformats.org/officeDocument/2006/relationships/tags" Target="../tags/tag258.xml" /><Relationship Id="rId183" Type="http://schemas.openxmlformats.org/officeDocument/2006/relationships/tags" Target="../tags/tag259.xml" /><Relationship Id="rId184" Type="http://schemas.openxmlformats.org/officeDocument/2006/relationships/tags" Target="../tags/tag260.xml" /><Relationship Id="rId185" Type="http://schemas.openxmlformats.org/officeDocument/2006/relationships/tags" Target="../tags/tag261.xml" /><Relationship Id="rId186" Type="http://schemas.openxmlformats.org/officeDocument/2006/relationships/tags" Target="../tags/tag262.xml" /><Relationship Id="rId187" Type="http://schemas.openxmlformats.org/officeDocument/2006/relationships/tags" Target="../tags/tag263.xml" /><Relationship Id="rId188" Type="http://schemas.openxmlformats.org/officeDocument/2006/relationships/tags" Target="../tags/tag264.xml" /><Relationship Id="rId189" Type="http://schemas.openxmlformats.org/officeDocument/2006/relationships/tags" Target="../tags/tag265.xml" /><Relationship Id="rId19" Type="http://schemas.openxmlformats.org/officeDocument/2006/relationships/tags" Target="../tags/tag95.xml" /><Relationship Id="rId190" Type="http://schemas.openxmlformats.org/officeDocument/2006/relationships/tags" Target="../tags/tag266.xml" /><Relationship Id="rId191" Type="http://schemas.openxmlformats.org/officeDocument/2006/relationships/tags" Target="../tags/tag267.xml" /><Relationship Id="rId192" Type="http://schemas.openxmlformats.org/officeDocument/2006/relationships/tags" Target="../tags/tag268.xml" /><Relationship Id="rId193" Type="http://schemas.openxmlformats.org/officeDocument/2006/relationships/tags" Target="../tags/tag269.xml" /><Relationship Id="rId194" Type="http://schemas.openxmlformats.org/officeDocument/2006/relationships/tags" Target="../tags/tag270.xml" /><Relationship Id="rId195" Type="http://schemas.openxmlformats.org/officeDocument/2006/relationships/tags" Target="../tags/tag271.xml" /><Relationship Id="rId196" Type="http://schemas.openxmlformats.org/officeDocument/2006/relationships/tags" Target="../tags/tag272.xml" /><Relationship Id="rId197" Type="http://schemas.openxmlformats.org/officeDocument/2006/relationships/tags" Target="../tags/tag273.xml" /><Relationship Id="rId198" Type="http://schemas.openxmlformats.org/officeDocument/2006/relationships/tags" Target="../tags/tag274.xml" /><Relationship Id="rId199" Type="http://schemas.openxmlformats.org/officeDocument/2006/relationships/tags" Target="../tags/tag275.xml" /><Relationship Id="rId2" Type="http://schemas.openxmlformats.org/officeDocument/2006/relationships/tags" Target="../tags/tag78.xml" /><Relationship Id="rId20" Type="http://schemas.openxmlformats.org/officeDocument/2006/relationships/tags" Target="../tags/tag96.xml" /><Relationship Id="rId200" Type="http://schemas.openxmlformats.org/officeDocument/2006/relationships/tags" Target="../tags/tag276.xml" /><Relationship Id="rId201" Type="http://schemas.openxmlformats.org/officeDocument/2006/relationships/tags" Target="../tags/tag277.xml" /><Relationship Id="rId202" Type="http://schemas.openxmlformats.org/officeDocument/2006/relationships/tags" Target="../tags/tag278.xml" /><Relationship Id="rId203" Type="http://schemas.openxmlformats.org/officeDocument/2006/relationships/tags" Target="../tags/tag279.xml" /><Relationship Id="rId204" Type="http://schemas.openxmlformats.org/officeDocument/2006/relationships/tags" Target="../tags/tag280.xml" /><Relationship Id="rId205" Type="http://schemas.openxmlformats.org/officeDocument/2006/relationships/tags" Target="../tags/tag281.xml" /><Relationship Id="rId206" Type="http://schemas.openxmlformats.org/officeDocument/2006/relationships/tags" Target="../tags/tag282.xml" /><Relationship Id="rId207" Type="http://schemas.openxmlformats.org/officeDocument/2006/relationships/tags" Target="../tags/tag283.xml" /><Relationship Id="rId208" Type="http://schemas.openxmlformats.org/officeDocument/2006/relationships/image" Target="../media/image1.png" /><Relationship Id="rId209" Type="http://schemas.openxmlformats.org/officeDocument/2006/relationships/tags" Target="../tags/tag284.xml" /><Relationship Id="rId21" Type="http://schemas.openxmlformats.org/officeDocument/2006/relationships/tags" Target="../tags/tag97.xml" /><Relationship Id="rId210" Type="http://schemas.openxmlformats.org/officeDocument/2006/relationships/video" Target="../media/media1.video" /><Relationship Id="rId211" Type="http://schemas.microsoft.com/office/2007/relationships/media" Target="../media/media1.video" /><Relationship Id="rId22" Type="http://schemas.openxmlformats.org/officeDocument/2006/relationships/tags" Target="../tags/tag98.xml" /><Relationship Id="rId23" Type="http://schemas.openxmlformats.org/officeDocument/2006/relationships/tags" Target="../tags/tag99.xml" /><Relationship Id="rId24" Type="http://schemas.openxmlformats.org/officeDocument/2006/relationships/tags" Target="../tags/tag100.xml" /><Relationship Id="rId25" Type="http://schemas.openxmlformats.org/officeDocument/2006/relationships/tags" Target="../tags/tag101.xml" /><Relationship Id="rId26" Type="http://schemas.openxmlformats.org/officeDocument/2006/relationships/tags" Target="../tags/tag102.xml" /><Relationship Id="rId27" Type="http://schemas.openxmlformats.org/officeDocument/2006/relationships/tags" Target="../tags/tag103.xml" /><Relationship Id="rId28" Type="http://schemas.openxmlformats.org/officeDocument/2006/relationships/tags" Target="../tags/tag104.xml" /><Relationship Id="rId29" Type="http://schemas.openxmlformats.org/officeDocument/2006/relationships/tags" Target="../tags/tag105.xml" /><Relationship Id="rId3" Type="http://schemas.openxmlformats.org/officeDocument/2006/relationships/tags" Target="../tags/tag79.xml" /><Relationship Id="rId30" Type="http://schemas.openxmlformats.org/officeDocument/2006/relationships/tags" Target="../tags/tag106.xml" /><Relationship Id="rId31" Type="http://schemas.openxmlformats.org/officeDocument/2006/relationships/tags" Target="../tags/tag107.xml" /><Relationship Id="rId32" Type="http://schemas.openxmlformats.org/officeDocument/2006/relationships/tags" Target="../tags/tag108.xml" /><Relationship Id="rId33" Type="http://schemas.openxmlformats.org/officeDocument/2006/relationships/tags" Target="../tags/tag109.xml" /><Relationship Id="rId34" Type="http://schemas.openxmlformats.org/officeDocument/2006/relationships/tags" Target="../tags/tag110.xml" /><Relationship Id="rId35" Type="http://schemas.openxmlformats.org/officeDocument/2006/relationships/tags" Target="../tags/tag111.xml" /><Relationship Id="rId36" Type="http://schemas.openxmlformats.org/officeDocument/2006/relationships/tags" Target="../tags/tag112.xml" /><Relationship Id="rId37" Type="http://schemas.openxmlformats.org/officeDocument/2006/relationships/tags" Target="../tags/tag113.xml" /><Relationship Id="rId38" Type="http://schemas.openxmlformats.org/officeDocument/2006/relationships/tags" Target="../tags/tag114.xml" /><Relationship Id="rId39" Type="http://schemas.openxmlformats.org/officeDocument/2006/relationships/tags" Target="../tags/tag115.xml" /><Relationship Id="rId4" Type="http://schemas.openxmlformats.org/officeDocument/2006/relationships/tags" Target="../tags/tag80.xml" /><Relationship Id="rId40" Type="http://schemas.openxmlformats.org/officeDocument/2006/relationships/tags" Target="../tags/tag116.xml" /><Relationship Id="rId41" Type="http://schemas.openxmlformats.org/officeDocument/2006/relationships/tags" Target="../tags/tag117.xml" /><Relationship Id="rId42" Type="http://schemas.openxmlformats.org/officeDocument/2006/relationships/tags" Target="../tags/tag118.xml" /><Relationship Id="rId43" Type="http://schemas.openxmlformats.org/officeDocument/2006/relationships/tags" Target="../tags/tag119.xml" /><Relationship Id="rId44" Type="http://schemas.openxmlformats.org/officeDocument/2006/relationships/tags" Target="../tags/tag120.xml" /><Relationship Id="rId45" Type="http://schemas.openxmlformats.org/officeDocument/2006/relationships/tags" Target="../tags/tag121.xml" /><Relationship Id="rId46" Type="http://schemas.openxmlformats.org/officeDocument/2006/relationships/tags" Target="../tags/tag122.xml" /><Relationship Id="rId47" Type="http://schemas.openxmlformats.org/officeDocument/2006/relationships/tags" Target="../tags/tag123.xml" /><Relationship Id="rId48" Type="http://schemas.openxmlformats.org/officeDocument/2006/relationships/tags" Target="../tags/tag124.xml" /><Relationship Id="rId49" Type="http://schemas.openxmlformats.org/officeDocument/2006/relationships/tags" Target="../tags/tag125.xml" /><Relationship Id="rId5" Type="http://schemas.openxmlformats.org/officeDocument/2006/relationships/tags" Target="../tags/tag81.xml" /><Relationship Id="rId50" Type="http://schemas.openxmlformats.org/officeDocument/2006/relationships/tags" Target="../tags/tag126.xml" /><Relationship Id="rId51" Type="http://schemas.openxmlformats.org/officeDocument/2006/relationships/tags" Target="../tags/tag127.xml" /><Relationship Id="rId52" Type="http://schemas.openxmlformats.org/officeDocument/2006/relationships/tags" Target="../tags/tag128.xml" /><Relationship Id="rId53" Type="http://schemas.openxmlformats.org/officeDocument/2006/relationships/tags" Target="../tags/tag129.xml" /><Relationship Id="rId54" Type="http://schemas.openxmlformats.org/officeDocument/2006/relationships/tags" Target="../tags/tag130.xml" /><Relationship Id="rId55" Type="http://schemas.openxmlformats.org/officeDocument/2006/relationships/tags" Target="../tags/tag131.xml" /><Relationship Id="rId56" Type="http://schemas.openxmlformats.org/officeDocument/2006/relationships/tags" Target="../tags/tag132.xml" /><Relationship Id="rId57" Type="http://schemas.openxmlformats.org/officeDocument/2006/relationships/tags" Target="../tags/tag133.xml" /><Relationship Id="rId58" Type="http://schemas.openxmlformats.org/officeDocument/2006/relationships/tags" Target="../tags/tag134.xml" /><Relationship Id="rId59" Type="http://schemas.openxmlformats.org/officeDocument/2006/relationships/tags" Target="../tags/tag135.xml" /><Relationship Id="rId6" Type="http://schemas.openxmlformats.org/officeDocument/2006/relationships/tags" Target="../tags/tag82.xml" /><Relationship Id="rId60" Type="http://schemas.openxmlformats.org/officeDocument/2006/relationships/tags" Target="../tags/tag136.xml" /><Relationship Id="rId61" Type="http://schemas.openxmlformats.org/officeDocument/2006/relationships/tags" Target="../tags/tag137.xml" /><Relationship Id="rId62" Type="http://schemas.openxmlformats.org/officeDocument/2006/relationships/tags" Target="../tags/tag138.xml" /><Relationship Id="rId63" Type="http://schemas.openxmlformats.org/officeDocument/2006/relationships/tags" Target="../tags/tag139.xml" /><Relationship Id="rId64" Type="http://schemas.openxmlformats.org/officeDocument/2006/relationships/tags" Target="../tags/tag140.xml" /><Relationship Id="rId65" Type="http://schemas.openxmlformats.org/officeDocument/2006/relationships/tags" Target="../tags/tag141.xml" /><Relationship Id="rId66" Type="http://schemas.openxmlformats.org/officeDocument/2006/relationships/tags" Target="../tags/tag142.xml" /><Relationship Id="rId67" Type="http://schemas.openxmlformats.org/officeDocument/2006/relationships/tags" Target="../tags/tag143.xml" /><Relationship Id="rId68" Type="http://schemas.openxmlformats.org/officeDocument/2006/relationships/tags" Target="../tags/tag144.xml" /><Relationship Id="rId69" Type="http://schemas.openxmlformats.org/officeDocument/2006/relationships/tags" Target="../tags/tag145.xml" /><Relationship Id="rId7" Type="http://schemas.openxmlformats.org/officeDocument/2006/relationships/tags" Target="../tags/tag83.xml" /><Relationship Id="rId70" Type="http://schemas.openxmlformats.org/officeDocument/2006/relationships/tags" Target="../tags/tag146.xml" /><Relationship Id="rId71" Type="http://schemas.openxmlformats.org/officeDocument/2006/relationships/tags" Target="../tags/tag147.xml" /><Relationship Id="rId72" Type="http://schemas.openxmlformats.org/officeDocument/2006/relationships/tags" Target="../tags/tag148.xml" /><Relationship Id="rId73" Type="http://schemas.openxmlformats.org/officeDocument/2006/relationships/tags" Target="../tags/tag149.xml" /><Relationship Id="rId74" Type="http://schemas.openxmlformats.org/officeDocument/2006/relationships/tags" Target="../tags/tag150.xml" /><Relationship Id="rId75" Type="http://schemas.openxmlformats.org/officeDocument/2006/relationships/tags" Target="../tags/tag151.xml" /><Relationship Id="rId76" Type="http://schemas.openxmlformats.org/officeDocument/2006/relationships/tags" Target="../tags/tag152.xml" /><Relationship Id="rId77" Type="http://schemas.openxmlformats.org/officeDocument/2006/relationships/tags" Target="../tags/tag153.xml" /><Relationship Id="rId78" Type="http://schemas.openxmlformats.org/officeDocument/2006/relationships/tags" Target="../tags/tag154.xml" /><Relationship Id="rId79" Type="http://schemas.openxmlformats.org/officeDocument/2006/relationships/tags" Target="../tags/tag155.xml" /><Relationship Id="rId8" Type="http://schemas.openxmlformats.org/officeDocument/2006/relationships/tags" Target="../tags/tag84.xml" /><Relationship Id="rId80" Type="http://schemas.openxmlformats.org/officeDocument/2006/relationships/tags" Target="../tags/tag156.xml" /><Relationship Id="rId81" Type="http://schemas.openxmlformats.org/officeDocument/2006/relationships/tags" Target="../tags/tag157.xml" /><Relationship Id="rId82" Type="http://schemas.openxmlformats.org/officeDocument/2006/relationships/tags" Target="../tags/tag158.xml" /><Relationship Id="rId83" Type="http://schemas.openxmlformats.org/officeDocument/2006/relationships/tags" Target="../tags/tag159.xml" /><Relationship Id="rId84" Type="http://schemas.openxmlformats.org/officeDocument/2006/relationships/tags" Target="../tags/tag160.xml" /><Relationship Id="rId85" Type="http://schemas.openxmlformats.org/officeDocument/2006/relationships/tags" Target="../tags/tag161.xml" /><Relationship Id="rId86" Type="http://schemas.openxmlformats.org/officeDocument/2006/relationships/tags" Target="../tags/tag162.xml" /><Relationship Id="rId87" Type="http://schemas.openxmlformats.org/officeDocument/2006/relationships/tags" Target="../tags/tag163.xml" /><Relationship Id="rId88" Type="http://schemas.openxmlformats.org/officeDocument/2006/relationships/tags" Target="../tags/tag164.xml" /><Relationship Id="rId89" Type="http://schemas.openxmlformats.org/officeDocument/2006/relationships/tags" Target="../tags/tag165.xml" /><Relationship Id="rId9" Type="http://schemas.openxmlformats.org/officeDocument/2006/relationships/tags" Target="../tags/tag85.xml" /><Relationship Id="rId90" Type="http://schemas.openxmlformats.org/officeDocument/2006/relationships/tags" Target="../tags/tag166.xml" /><Relationship Id="rId91" Type="http://schemas.openxmlformats.org/officeDocument/2006/relationships/tags" Target="../tags/tag167.xml" /><Relationship Id="rId92" Type="http://schemas.openxmlformats.org/officeDocument/2006/relationships/tags" Target="../tags/tag168.xml" /><Relationship Id="rId93" Type="http://schemas.openxmlformats.org/officeDocument/2006/relationships/tags" Target="../tags/tag169.xml" /><Relationship Id="rId94" Type="http://schemas.openxmlformats.org/officeDocument/2006/relationships/tags" Target="../tags/tag170.xml" /><Relationship Id="rId95" Type="http://schemas.openxmlformats.org/officeDocument/2006/relationships/tags" Target="../tags/tag171.xml" /><Relationship Id="rId96" Type="http://schemas.openxmlformats.org/officeDocument/2006/relationships/tags" Target="../tags/tag172.xml" /><Relationship Id="rId97" Type="http://schemas.openxmlformats.org/officeDocument/2006/relationships/tags" Target="../tags/tag173.xml" /><Relationship Id="rId98" Type="http://schemas.openxmlformats.org/officeDocument/2006/relationships/tags" Target="../tags/tag174.xml" /><Relationship Id="rId99" Type="http://schemas.openxmlformats.org/officeDocument/2006/relationships/tags" Target="../tags/tag17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293.xml" /><Relationship Id="rId11" Type="http://schemas.openxmlformats.org/officeDocument/2006/relationships/tags" Target="../tags/tag294.xml" /><Relationship Id="rId12" Type="http://schemas.openxmlformats.org/officeDocument/2006/relationships/tags" Target="../tags/tag295.xml" /><Relationship Id="rId13" Type="http://schemas.openxmlformats.org/officeDocument/2006/relationships/tags" Target="../tags/tag296.xml" /><Relationship Id="rId14" Type="http://schemas.openxmlformats.org/officeDocument/2006/relationships/tags" Target="../tags/tag297.xml" /><Relationship Id="rId15" Type="http://schemas.openxmlformats.org/officeDocument/2006/relationships/tags" Target="../tags/tag298.xml" /><Relationship Id="rId16" Type="http://schemas.openxmlformats.org/officeDocument/2006/relationships/tags" Target="../tags/tag299.xml" /><Relationship Id="rId17" Type="http://schemas.openxmlformats.org/officeDocument/2006/relationships/tags" Target="../tags/tag300.xml" /><Relationship Id="rId18" Type="http://schemas.openxmlformats.org/officeDocument/2006/relationships/tags" Target="../tags/tag301.xml" /><Relationship Id="rId19" Type="http://schemas.openxmlformats.org/officeDocument/2006/relationships/tags" Target="../tags/tag302.xml" /><Relationship Id="rId2" Type="http://schemas.openxmlformats.org/officeDocument/2006/relationships/tags" Target="../tags/tag285.xml" /><Relationship Id="rId20" Type="http://schemas.openxmlformats.org/officeDocument/2006/relationships/tags" Target="../tags/tag303.xml" /><Relationship Id="rId21" Type="http://schemas.openxmlformats.org/officeDocument/2006/relationships/tags" Target="../tags/tag304.xml" /><Relationship Id="rId22" Type="http://schemas.openxmlformats.org/officeDocument/2006/relationships/tags" Target="../tags/tag305.xml" /><Relationship Id="rId23" Type="http://schemas.openxmlformats.org/officeDocument/2006/relationships/tags" Target="../tags/tag306.xml" /><Relationship Id="rId24" Type="http://schemas.openxmlformats.org/officeDocument/2006/relationships/tags" Target="../tags/tag307.xml" /><Relationship Id="rId25" Type="http://schemas.openxmlformats.org/officeDocument/2006/relationships/tags" Target="../tags/tag308.xml" /><Relationship Id="rId26" Type="http://schemas.openxmlformats.org/officeDocument/2006/relationships/tags" Target="../tags/tag309.xml" /><Relationship Id="rId27" Type="http://schemas.openxmlformats.org/officeDocument/2006/relationships/tags" Target="../tags/tag310.xml" /><Relationship Id="rId28" Type="http://schemas.openxmlformats.org/officeDocument/2006/relationships/tags" Target="../tags/tag311.xml" /><Relationship Id="rId29" Type="http://schemas.openxmlformats.org/officeDocument/2006/relationships/tags" Target="../tags/tag312.xml" /><Relationship Id="rId3" Type="http://schemas.openxmlformats.org/officeDocument/2006/relationships/tags" Target="../tags/tag286.xml" /><Relationship Id="rId30" Type="http://schemas.openxmlformats.org/officeDocument/2006/relationships/tags" Target="../tags/tag313.xml" /><Relationship Id="rId4" Type="http://schemas.openxmlformats.org/officeDocument/2006/relationships/tags" Target="../tags/tag287.xml" /><Relationship Id="rId5" Type="http://schemas.openxmlformats.org/officeDocument/2006/relationships/tags" Target="../tags/tag288.xml" /><Relationship Id="rId6" Type="http://schemas.openxmlformats.org/officeDocument/2006/relationships/tags" Target="../tags/tag289.xml" /><Relationship Id="rId7" Type="http://schemas.openxmlformats.org/officeDocument/2006/relationships/tags" Target="../tags/tag290.xml" /><Relationship Id="rId8" Type="http://schemas.openxmlformats.org/officeDocument/2006/relationships/tags" Target="../tags/tag291.xml" /><Relationship Id="rId9" Type="http://schemas.openxmlformats.org/officeDocument/2006/relationships/tags" Target="../tags/tag29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322.xml" /><Relationship Id="rId100" Type="http://schemas.openxmlformats.org/officeDocument/2006/relationships/tags" Target="../tags/tag412.xml" /><Relationship Id="rId101" Type="http://schemas.openxmlformats.org/officeDocument/2006/relationships/tags" Target="../tags/tag413.xml" /><Relationship Id="rId102" Type="http://schemas.openxmlformats.org/officeDocument/2006/relationships/tags" Target="../tags/tag414.xml" /><Relationship Id="rId103" Type="http://schemas.openxmlformats.org/officeDocument/2006/relationships/tags" Target="../tags/tag415.xml" /><Relationship Id="rId104" Type="http://schemas.openxmlformats.org/officeDocument/2006/relationships/tags" Target="../tags/tag416.xml" /><Relationship Id="rId105" Type="http://schemas.openxmlformats.org/officeDocument/2006/relationships/tags" Target="../tags/tag417.xml" /><Relationship Id="rId106" Type="http://schemas.openxmlformats.org/officeDocument/2006/relationships/tags" Target="../tags/tag418.xml" /><Relationship Id="rId107" Type="http://schemas.openxmlformats.org/officeDocument/2006/relationships/tags" Target="../tags/tag419.xml" /><Relationship Id="rId108" Type="http://schemas.openxmlformats.org/officeDocument/2006/relationships/tags" Target="../tags/tag420.xml" /><Relationship Id="rId109" Type="http://schemas.openxmlformats.org/officeDocument/2006/relationships/tags" Target="../tags/tag421.xml" /><Relationship Id="rId11" Type="http://schemas.openxmlformats.org/officeDocument/2006/relationships/tags" Target="../tags/tag323.xml" /><Relationship Id="rId110" Type="http://schemas.openxmlformats.org/officeDocument/2006/relationships/tags" Target="../tags/tag422.xml" /><Relationship Id="rId111" Type="http://schemas.openxmlformats.org/officeDocument/2006/relationships/tags" Target="../tags/tag423.xml" /><Relationship Id="rId112" Type="http://schemas.openxmlformats.org/officeDocument/2006/relationships/tags" Target="../tags/tag424.xml" /><Relationship Id="rId12" Type="http://schemas.openxmlformats.org/officeDocument/2006/relationships/tags" Target="../tags/tag324.xml" /><Relationship Id="rId13" Type="http://schemas.openxmlformats.org/officeDocument/2006/relationships/tags" Target="../tags/tag325.xml" /><Relationship Id="rId14" Type="http://schemas.openxmlformats.org/officeDocument/2006/relationships/tags" Target="../tags/tag326.xml" /><Relationship Id="rId15" Type="http://schemas.openxmlformats.org/officeDocument/2006/relationships/tags" Target="../tags/tag327.xml" /><Relationship Id="rId16" Type="http://schemas.openxmlformats.org/officeDocument/2006/relationships/tags" Target="../tags/tag328.xml" /><Relationship Id="rId17" Type="http://schemas.openxmlformats.org/officeDocument/2006/relationships/tags" Target="../tags/tag329.xml" /><Relationship Id="rId18" Type="http://schemas.openxmlformats.org/officeDocument/2006/relationships/tags" Target="../tags/tag330.xml" /><Relationship Id="rId19" Type="http://schemas.openxmlformats.org/officeDocument/2006/relationships/tags" Target="../tags/tag331.xml" /><Relationship Id="rId2" Type="http://schemas.openxmlformats.org/officeDocument/2006/relationships/tags" Target="../tags/tag314.xml" /><Relationship Id="rId20" Type="http://schemas.openxmlformats.org/officeDocument/2006/relationships/tags" Target="../tags/tag332.xml" /><Relationship Id="rId21" Type="http://schemas.openxmlformats.org/officeDocument/2006/relationships/tags" Target="../tags/tag333.xml" /><Relationship Id="rId22" Type="http://schemas.openxmlformats.org/officeDocument/2006/relationships/tags" Target="../tags/tag334.xml" /><Relationship Id="rId23" Type="http://schemas.openxmlformats.org/officeDocument/2006/relationships/tags" Target="../tags/tag335.xml" /><Relationship Id="rId24" Type="http://schemas.openxmlformats.org/officeDocument/2006/relationships/tags" Target="../tags/tag336.xml" /><Relationship Id="rId25" Type="http://schemas.openxmlformats.org/officeDocument/2006/relationships/tags" Target="../tags/tag337.xml" /><Relationship Id="rId26" Type="http://schemas.openxmlformats.org/officeDocument/2006/relationships/tags" Target="../tags/tag338.xml" /><Relationship Id="rId27" Type="http://schemas.openxmlformats.org/officeDocument/2006/relationships/tags" Target="../tags/tag339.xml" /><Relationship Id="rId28" Type="http://schemas.openxmlformats.org/officeDocument/2006/relationships/tags" Target="../tags/tag340.xml" /><Relationship Id="rId29" Type="http://schemas.openxmlformats.org/officeDocument/2006/relationships/tags" Target="../tags/tag341.xml" /><Relationship Id="rId3" Type="http://schemas.openxmlformats.org/officeDocument/2006/relationships/tags" Target="../tags/tag315.xml" /><Relationship Id="rId30" Type="http://schemas.openxmlformats.org/officeDocument/2006/relationships/tags" Target="../tags/tag342.xml" /><Relationship Id="rId31" Type="http://schemas.openxmlformats.org/officeDocument/2006/relationships/tags" Target="../tags/tag343.xml" /><Relationship Id="rId32" Type="http://schemas.openxmlformats.org/officeDocument/2006/relationships/tags" Target="../tags/tag344.xml" /><Relationship Id="rId33" Type="http://schemas.openxmlformats.org/officeDocument/2006/relationships/tags" Target="../tags/tag345.xml" /><Relationship Id="rId34" Type="http://schemas.openxmlformats.org/officeDocument/2006/relationships/tags" Target="../tags/tag346.xml" /><Relationship Id="rId35" Type="http://schemas.openxmlformats.org/officeDocument/2006/relationships/tags" Target="../tags/tag347.xml" /><Relationship Id="rId36" Type="http://schemas.openxmlformats.org/officeDocument/2006/relationships/tags" Target="../tags/tag348.xml" /><Relationship Id="rId37" Type="http://schemas.openxmlformats.org/officeDocument/2006/relationships/tags" Target="../tags/tag349.xml" /><Relationship Id="rId38" Type="http://schemas.openxmlformats.org/officeDocument/2006/relationships/tags" Target="../tags/tag350.xml" /><Relationship Id="rId39" Type="http://schemas.openxmlformats.org/officeDocument/2006/relationships/tags" Target="../tags/tag351.xml" /><Relationship Id="rId4" Type="http://schemas.openxmlformats.org/officeDocument/2006/relationships/tags" Target="../tags/tag316.xml" /><Relationship Id="rId40" Type="http://schemas.openxmlformats.org/officeDocument/2006/relationships/tags" Target="../tags/tag352.xml" /><Relationship Id="rId41" Type="http://schemas.openxmlformats.org/officeDocument/2006/relationships/tags" Target="../tags/tag353.xml" /><Relationship Id="rId42" Type="http://schemas.openxmlformats.org/officeDocument/2006/relationships/tags" Target="../tags/tag354.xml" /><Relationship Id="rId43" Type="http://schemas.openxmlformats.org/officeDocument/2006/relationships/tags" Target="../tags/tag355.xml" /><Relationship Id="rId44" Type="http://schemas.openxmlformats.org/officeDocument/2006/relationships/tags" Target="../tags/tag356.xml" /><Relationship Id="rId45" Type="http://schemas.openxmlformats.org/officeDocument/2006/relationships/tags" Target="../tags/tag357.xml" /><Relationship Id="rId46" Type="http://schemas.openxmlformats.org/officeDocument/2006/relationships/tags" Target="../tags/tag358.xml" /><Relationship Id="rId47" Type="http://schemas.openxmlformats.org/officeDocument/2006/relationships/tags" Target="../tags/tag359.xml" /><Relationship Id="rId48" Type="http://schemas.openxmlformats.org/officeDocument/2006/relationships/tags" Target="../tags/tag360.xml" /><Relationship Id="rId49" Type="http://schemas.openxmlformats.org/officeDocument/2006/relationships/tags" Target="../tags/tag361.xml" /><Relationship Id="rId5" Type="http://schemas.openxmlformats.org/officeDocument/2006/relationships/tags" Target="../tags/tag317.xml" /><Relationship Id="rId50" Type="http://schemas.openxmlformats.org/officeDocument/2006/relationships/tags" Target="../tags/tag362.xml" /><Relationship Id="rId51" Type="http://schemas.openxmlformats.org/officeDocument/2006/relationships/tags" Target="../tags/tag363.xml" /><Relationship Id="rId52" Type="http://schemas.openxmlformats.org/officeDocument/2006/relationships/tags" Target="../tags/tag364.xml" /><Relationship Id="rId53" Type="http://schemas.openxmlformats.org/officeDocument/2006/relationships/tags" Target="../tags/tag365.xml" /><Relationship Id="rId54" Type="http://schemas.openxmlformats.org/officeDocument/2006/relationships/tags" Target="../tags/tag366.xml" /><Relationship Id="rId55" Type="http://schemas.openxmlformats.org/officeDocument/2006/relationships/tags" Target="../tags/tag367.xml" /><Relationship Id="rId56" Type="http://schemas.openxmlformats.org/officeDocument/2006/relationships/tags" Target="../tags/tag368.xml" /><Relationship Id="rId57" Type="http://schemas.openxmlformats.org/officeDocument/2006/relationships/tags" Target="../tags/tag369.xml" /><Relationship Id="rId58" Type="http://schemas.openxmlformats.org/officeDocument/2006/relationships/tags" Target="../tags/tag370.xml" /><Relationship Id="rId59" Type="http://schemas.openxmlformats.org/officeDocument/2006/relationships/tags" Target="../tags/tag371.xml" /><Relationship Id="rId6" Type="http://schemas.openxmlformats.org/officeDocument/2006/relationships/tags" Target="../tags/tag318.xml" /><Relationship Id="rId60" Type="http://schemas.openxmlformats.org/officeDocument/2006/relationships/tags" Target="../tags/tag372.xml" /><Relationship Id="rId61" Type="http://schemas.openxmlformats.org/officeDocument/2006/relationships/tags" Target="../tags/tag373.xml" /><Relationship Id="rId62" Type="http://schemas.openxmlformats.org/officeDocument/2006/relationships/tags" Target="../tags/tag374.xml" /><Relationship Id="rId63" Type="http://schemas.openxmlformats.org/officeDocument/2006/relationships/tags" Target="../tags/tag375.xml" /><Relationship Id="rId64" Type="http://schemas.openxmlformats.org/officeDocument/2006/relationships/tags" Target="../tags/tag376.xml" /><Relationship Id="rId65" Type="http://schemas.openxmlformats.org/officeDocument/2006/relationships/tags" Target="../tags/tag377.xml" /><Relationship Id="rId66" Type="http://schemas.openxmlformats.org/officeDocument/2006/relationships/tags" Target="../tags/tag378.xml" /><Relationship Id="rId67" Type="http://schemas.openxmlformats.org/officeDocument/2006/relationships/tags" Target="../tags/tag379.xml" /><Relationship Id="rId68" Type="http://schemas.openxmlformats.org/officeDocument/2006/relationships/tags" Target="../tags/tag380.xml" /><Relationship Id="rId69" Type="http://schemas.openxmlformats.org/officeDocument/2006/relationships/tags" Target="../tags/tag381.xml" /><Relationship Id="rId7" Type="http://schemas.openxmlformats.org/officeDocument/2006/relationships/tags" Target="../tags/tag319.xml" /><Relationship Id="rId70" Type="http://schemas.openxmlformats.org/officeDocument/2006/relationships/tags" Target="../tags/tag382.xml" /><Relationship Id="rId71" Type="http://schemas.openxmlformats.org/officeDocument/2006/relationships/tags" Target="../tags/tag383.xml" /><Relationship Id="rId72" Type="http://schemas.openxmlformats.org/officeDocument/2006/relationships/tags" Target="../tags/tag384.xml" /><Relationship Id="rId73" Type="http://schemas.openxmlformats.org/officeDocument/2006/relationships/tags" Target="../tags/tag385.xml" /><Relationship Id="rId74" Type="http://schemas.openxmlformats.org/officeDocument/2006/relationships/tags" Target="../tags/tag386.xml" /><Relationship Id="rId75" Type="http://schemas.openxmlformats.org/officeDocument/2006/relationships/tags" Target="../tags/tag387.xml" /><Relationship Id="rId76" Type="http://schemas.openxmlformats.org/officeDocument/2006/relationships/tags" Target="../tags/tag388.xml" /><Relationship Id="rId77" Type="http://schemas.openxmlformats.org/officeDocument/2006/relationships/tags" Target="../tags/tag389.xml" /><Relationship Id="rId78" Type="http://schemas.openxmlformats.org/officeDocument/2006/relationships/tags" Target="../tags/tag390.xml" /><Relationship Id="rId79" Type="http://schemas.openxmlformats.org/officeDocument/2006/relationships/tags" Target="../tags/tag391.xml" /><Relationship Id="rId8" Type="http://schemas.openxmlformats.org/officeDocument/2006/relationships/tags" Target="../tags/tag320.xml" /><Relationship Id="rId80" Type="http://schemas.openxmlformats.org/officeDocument/2006/relationships/tags" Target="../tags/tag392.xml" /><Relationship Id="rId81" Type="http://schemas.openxmlformats.org/officeDocument/2006/relationships/tags" Target="../tags/tag393.xml" /><Relationship Id="rId82" Type="http://schemas.openxmlformats.org/officeDocument/2006/relationships/tags" Target="../tags/tag394.xml" /><Relationship Id="rId83" Type="http://schemas.openxmlformats.org/officeDocument/2006/relationships/tags" Target="../tags/tag395.xml" /><Relationship Id="rId84" Type="http://schemas.openxmlformats.org/officeDocument/2006/relationships/tags" Target="../tags/tag396.xml" /><Relationship Id="rId85" Type="http://schemas.openxmlformats.org/officeDocument/2006/relationships/tags" Target="../tags/tag397.xml" /><Relationship Id="rId86" Type="http://schemas.openxmlformats.org/officeDocument/2006/relationships/tags" Target="../tags/tag398.xml" /><Relationship Id="rId87" Type="http://schemas.openxmlformats.org/officeDocument/2006/relationships/tags" Target="../tags/tag399.xml" /><Relationship Id="rId88" Type="http://schemas.openxmlformats.org/officeDocument/2006/relationships/tags" Target="../tags/tag400.xml" /><Relationship Id="rId89" Type="http://schemas.openxmlformats.org/officeDocument/2006/relationships/tags" Target="../tags/tag401.xml" /><Relationship Id="rId9" Type="http://schemas.openxmlformats.org/officeDocument/2006/relationships/tags" Target="../tags/tag321.xml" /><Relationship Id="rId90" Type="http://schemas.openxmlformats.org/officeDocument/2006/relationships/tags" Target="../tags/tag402.xml" /><Relationship Id="rId91" Type="http://schemas.openxmlformats.org/officeDocument/2006/relationships/tags" Target="../tags/tag403.xml" /><Relationship Id="rId92" Type="http://schemas.openxmlformats.org/officeDocument/2006/relationships/tags" Target="../tags/tag404.xml" /><Relationship Id="rId93" Type="http://schemas.openxmlformats.org/officeDocument/2006/relationships/tags" Target="../tags/tag405.xml" /><Relationship Id="rId94" Type="http://schemas.openxmlformats.org/officeDocument/2006/relationships/tags" Target="../tags/tag406.xml" /><Relationship Id="rId95" Type="http://schemas.openxmlformats.org/officeDocument/2006/relationships/tags" Target="../tags/tag407.xml" /><Relationship Id="rId96" Type="http://schemas.openxmlformats.org/officeDocument/2006/relationships/tags" Target="../tags/tag408.xml" /><Relationship Id="rId97" Type="http://schemas.openxmlformats.org/officeDocument/2006/relationships/tags" Target="../tags/tag409.xml" /><Relationship Id="rId98" Type="http://schemas.openxmlformats.org/officeDocument/2006/relationships/tags" Target="../tags/tag410.xml" /><Relationship Id="rId99" Type="http://schemas.openxmlformats.org/officeDocument/2006/relationships/tags" Target="../tags/tag4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433.xml" /><Relationship Id="rId11" Type="http://schemas.openxmlformats.org/officeDocument/2006/relationships/tags" Target="../tags/tag434.xml" /><Relationship Id="rId12" Type="http://schemas.openxmlformats.org/officeDocument/2006/relationships/tags" Target="../tags/tag435.xml" /><Relationship Id="rId13" Type="http://schemas.openxmlformats.org/officeDocument/2006/relationships/tags" Target="../tags/tag436.xml" /><Relationship Id="rId14" Type="http://schemas.openxmlformats.org/officeDocument/2006/relationships/tags" Target="../tags/tag437.xml" /><Relationship Id="rId15" Type="http://schemas.openxmlformats.org/officeDocument/2006/relationships/tags" Target="../tags/tag438.xml" /><Relationship Id="rId16" Type="http://schemas.openxmlformats.org/officeDocument/2006/relationships/tags" Target="../tags/tag439.xml" /><Relationship Id="rId17" Type="http://schemas.openxmlformats.org/officeDocument/2006/relationships/tags" Target="../tags/tag440.xml" /><Relationship Id="rId18" Type="http://schemas.openxmlformats.org/officeDocument/2006/relationships/tags" Target="../tags/tag441.xml" /><Relationship Id="rId19" Type="http://schemas.openxmlformats.org/officeDocument/2006/relationships/tags" Target="../tags/tag442.xml" /><Relationship Id="rId2" Type="http://schemas.openxmlformats.org/officeDocument/2006/relationships/tags" Target="../tags/tag425.xml" /><Relationship Id="rId20" Type="http://schemas.openxmlformats.org/officeDocument/2006/relationships/tags" Target="../tags/tag443.xml" /><Relationship Id="rId21" Type="http://schemas.openxmlformats.org/officeDocument/2006/relationships/tags" Target="../tags/tag444.xml" /><Relationship Id="rId22" Type="http://schemas.openxmlformats.org/officeDocument/2006/relationships/tags" Target="../tags/tag445.xml" /><Relationship Id="rId23" Type="http://schemas.openxmlformats.org/officeDocument/2006/relationships/tags" Target="../tags/tag446.xml" /><Relationship Id="rId24" Type="http://schemas.openxmlformats.org/officeDocument/2006/relationships/tags" Target="../tags/tag447.xml" /><Relationship Id="rId3" Type="http://schemas.openxmlformats.org/officeDocument/2006/relationships/tags" Target="../tags/tag426.xml" /><Relationship Id="rId4" Type="http://schemas.openxmlformats.org/officeDocument/2006/relationships/tags" Target="../tags/tag427.xml" /><Relationship Id="rId5" Type="http://schemas.openxmlformats.org/officeDocument/2006/relationships/tags" Target="../tags/tag428.xml" /><Relationship Id="rId6" Type="http://schemas.openxmlformats.org/officeDocument/2006/relationships/tags" Target="../tags/tag429.xml" /><Relationship Id="rId7" Type="http://schemas.openxmlformats.org/officeDocument/2006/relationships/tags" Target="../tags/tag430.xml" /><Relationship Id="rId8" Type="http://schemas.openxmlformats.org/officeDocument/2006/relationships/tags" Target="../tags/tag431.xml" /><Relationship Id="rId9" Type="http://schemas.openxmlformats.org/officeDocument/2006/relationships/tags" Target="../tags/tag43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456.xml" /><Relationship Id="rId100" Type="http://schemas.openxmlformats.org/officeDocument/2006/relationships/tags" Target="../tags/tag546.xml" /><Relationship Id="rId101" Type="http://schemas.openxmlformats.org/officeDocument/2006/relationships/tags" Target="../tags/tag547.xml" /><Relationship Id="rId102" Type="http://schemas.openxmlformats.org/officeDocument/2006/relationships/tags" Target="../tags/tag548.xml" /><Relationship Id="rId103" Type="http://schemas.openxmlformats.org/officeDocument/2006/relationships/tags" Target="../tags/tag549.xml" /><Relationship Id="rId104" Type="http://schemas.openxmlformats.org/officeDocument/2006/relationships/tags" Target="../tags/tag550.xml" /><Relationship Id="rId105" Type="http://schemas.openxmlformats.org/officeDocument/2006/relationships/tags" Target="../tags/tag551.xml" /><Relationship Id="rId106" Type="http://schemas.openxmlformats.org/officeDocument/2006/relationships/tags" Target="../tags/tag552.xml" /><Relationship Id="rId107" Type="http://schemas.openxmlformats.org/officeDocument/2006/relationships/tags" Target="../tags/tag553.xml" /><Relationship Id="rId108" Type="http://schemas.openxmlformats.org/officeDocument/2006/relationships/tags" Target="../tags/tag554.xml" /><Relationship Id="rId109" Type="http://schemas.openxmlformats.org/officeDocument/2006/relationships/tags" Target="../tags/tag555.xml" /><Relationship Id="rId11" Type="http://schemas.openxmlformats.org/officeDocument/2006/relationships/tags" Target="../tags/tag457.xml" /><Relationship Id="rId110" Type="http://schemas.openxmlformats.org/officeDocument/2006/relationships/tags" Target="../tags/tag556.xml" /><Relationship Id="rId111" Type="http://schemas.openxmlformats.org/officeDocument/2006/relationships/tags" Target="../tags/tag557.xml" /><Relationship Id="rId112" Type="http://schemas.openxmlformats.org/officeDocument/2006/relationships/tags" Target="../tags/tag558.xml" /><Relationship Id="rId12" Type="http://schemas.openxmlformats.org/officeDocument/2006/relationships/tags" Target="../tags/tag458.xml" /><Relationship Id="rId13" Type="http://schemas.openxmlformats.org/officeDocument/2006/relationships/tags" Target="../tags/tag459.xml" /><Relationship Id="rId14" Type="http://schemas.openxmlformats.org/officeDocument/2006/relationships/tags" Target="../tags/tag460.xml" /><Relationship Id="rId15" Type="http://schemas.openxmlformats.org/officeDocument/2006/relationships/tags" Target="../tags/tag461.xml" /><Relationship Id="rId16" Type="http://schemas.openxmlformats.org/officeDocument/2006/relationships/tags" Target="../tags/tag462.xml" /><Relationship Id="rId17" Type="http://schemas.openxmlformats.org/officeDocument/2006/relationships/tags" Target="../tags/tag463.xml" /><Relationship Id="rId18" Type="http://schemas.openxmlformats.org/officeDocument/2006/relationships/tags" Target="../tags/tag464.xml" /><Relationship Id="rId19" Type="http://schemas.openxmlformats.org/officeDocument/2006/relationships/tags" Target="../tags/tag465.xml" /><Relationship Id="rId2" Type="http://schemas.openxmlformats.org/officeDocument/2006/relationships/tags" Target="../tags/tag448.xml" /><Relationship Id="rId20" Type="http://schemas.openxmlformats.org/officeDocument/2006/relationships/tags" Target="../tags/tag466.xml" /><Relationship Id="rId21" Type="http://schemas.openxmlformats.org/officeDocument/2006/relationships/tags" Target="../tags/tag467.xml" /><Relationship Id="rId22" Type="http://schemas.openxmlformats.org/officeDocument/2006/relationships/tags" Target="../tags/tag468.xml" /><Relationship Id="rId23" Type="http://schemas.openxmlformats.org/officeDocument/2006/relationships/tags" Target="../tags/tag469.xml" /><Relationship Id="rId24" Type="http://schemas.openxmlformats.org/officeDocument/2006/relationships/tags" Target="../tags/tag470.xml" /><Relationship Id="rId25" Type="http://schemas.openxmlformats.org/officeDocument/2006/relationships/tags" Target="../tags/tag471.xml" /><Relationship Id="rId26" Type="http://schemas.openxmlformats.org/officeDocument/2006/relationships/tags" Target="../tags/tag472.xml" /><Relationship Id="rId27" Type="http://schemas.openxmlformats.org/officeDocument/2006/relationships/tags" Target="../tags/tag473.xml" /><Relationship Id="rId28" Type="http://schemas.openxmlformats.org/officeDocument/2006/relationships/tags" Target="../tags/tag474.xml" /><Relationship Id="rId29" Type="http://schemas.openxmlformats.org/officeDocument/2006/relationships/tags" Target="../tags/tag475.xml" /><Relationship Id="rId3" Type="http://schemas.openxmlformats.org/officeDocument/2006/relationships/tags" Target="../tags/tag449.xml" /><Relationship Id="rId30" Type="http://schemas.openxmlformats.org/officeDocument/2006/relationships/tags" Target="../tags/tag476.xml" /><Relationship Id="rId31" Type="http://schemas.openxmlformats.org/officeDocument/2006/relationships/tags" Target="../tags/tag477.xml" /><Relationship Id="rId32" Type="http://schemas.openxmlformats.org/officeDocument/2006/relationships/tags" Target="../tags/tag478.xml" /><Relationship Id="rId33" Type="http://schemas.openxmlformats.org/officeDocument/2006/relationships/tags" Target="../tags/tag479.xml" /><Relationship Id="rId34" Type="http://schemas.openxmlformats.org/officeDocument/2006/relationships/tags" Target="../tags/tag480.xml" /><Relationship Id="rId35" Type="http://schemas.openxmlformats.org/officeDocument/2006/relationships/tags" Target="../tags/tag481.xml" /><Relationship Id="rId36" Type="http://schemas.openxmlformats.org/officeDocument/2006/relationships/tags" Target="../tags/tag482.xml" /><Relationship Id="rId37" Type="http://schemas.openxmlformats.org/officeDocument/2006/relationships/tags" Target="../tags/tag483.xml" /><Relationship Id="rId38" Type="http://schemas.openxmlformats.org/officeDocument/2006/relationships/tags" Target="../tags/tag484.xml" /><Relationship Id="rId39" Type="http://schemas.openxmlformats.org/officeDocument/2006/relationships/tags" Target="../tags/tag485.xml" /><Relationship Id="rId4" Type="http://schemas.openxmlformats.org/officeDocument/2006/relationships/tags" Target="../tags/tag450.xml" /><Relationship Id="rId40" Type="http://schemas.openxmlformats.org/officeDocument/2006/relationships/tags" Target="../tags/tag486.xml" /><Relationship Id="rId41" Type="http://schemas.openxmlformats.org/officeDocument/2006/relationships/tags" Target="../tags/tag487.xml" /><Relationship Id="rId42" Type="http://schemas.openxmlformats.org/officeDocument/2006/relationships/tags" Target="../tags/tag488.xml" /><Relationship Id="rId43" Type="http://schemas.openxmlformats.org/officeDocument/2006/relationships/tags" Target="../tags/tag489.xml" /><Relationship Id="rId44" Type="http://schemas.openxmlformats.org/officeDocument/2006/relationships/tags" Target="../tags/tag490.xml" /><Relationship Id="rId45" Type="http://schemas.openxmlformats.org/officeDocument/2006/relationships/tags" Target="../tags/tag491.xml" /><Relationship Id="rId46" Type="http://schemas.openxmlformats.org/officeDocument/2006/relationships/tags" Target="../tags/tag492.xml" /><Relationship Id="rId47" Type="http://schemas.openxmlformats.org/officeDocument/2006/relationships/tags" Target="../tags/tag493.xml" /><Relationship Id="rId48" Type="http://schemas.openxmlformats.org/officeDocument/2006/relationships/tags" Target="../tags/tag494.xml" /><Relationship Id="rId49" Type="http://schemas.openxmlformats.org/officeDocument/2006/relationships/tags" Target="../tags/tag495.xml" /><Relationship Id="rId5" Type="http://schemas.openxmlformats.org/officeDocument/2006/relationships/tags" Target="../tags/tag451.xml" /><Relationship Id="rId50" Type="http://schemas.openxmlformats.org/officeDocument/2006/relationships/tags" Target="../tags/tag496.xml" /><Relationship Id="rId51" Type="http://schemas.openxmlformats.org/officeDocument/2006/relationships/tags" Target="../tags/tag497.xml" /><Relationship Id="rId52" Type="http://schemas.openxmlformats.org/officeDocument/2006/relationships/tags" Target="../tags/tag498.xml" /><Relationship Id="rId53" Type="http://schemas.openxmlformats.org/officeDocument/2006/relationships/tags" Target="../tags/tag499.xml" /><Relationship Id="rId54" Type="http://schemas.openxmlformats.org/officeDocument/2006/relationships/tags" Target="../tags/tag500.xml" /><Relationship Id="rId55" Type="http://schemas.openxmlformats.org/officeDocument/2006/relationships/tags" Target="../tags/tag501.xml" /><Relationship Id="rId56" Type="http://schemas.openxmlformats.org/officeDocument/2006/relationships/tags" Target="../tags/tag502.xml" /><Relationship Id="rId57" Type="http://schemas.openxmlformats.org/officeDocument/2006/relationships/tags" Target="../tags/tag503.xml" /><Relationship Id="rId58" Type="http://schemas.openxmlformats.org/officeDocument/2006/relationships/tags" Target="../tags/tag504.xml" /><Relationship Id="rId59" Type="http://schemas.openxmlformats.org/officeDocument/2006/relationships/tags" Target="../tags/tag505.xml" /><Relationship Id="rId6" Type="http://schemas.openxmlformats.org/officeDocument/2006/relationships/tags" Target="../tags/tag452.xml" /><Relationship Id="rId60" Type="http://schemas.openxmlformats.org/officeDocument/2006/relationships/tags" Target="../tags/tag506.xml" /><Relationship Id="rId61" Type="http://schemas.openxmlformats.org/officeDocument/2006/relationships/tags" Target="../tags/tag507.xml" /><Relationship Id="rId62" Type="http://schemas.openxmlformats.org/officeDocument/2006/relationships/tags" Target="../tags/tag508.xml" /><Relationship Id="rId63" Type="http://schemas.openxmlformats.org/officeDocument/2006/relationships/tags" Target="../tags/tag509.xml" /><Relationship Id="rId64" Type="http://schemas.openxmlformats.org/officeDocument/2006/relationships/tags" Target="../tags/tag510.xml" /><Relationship Id="rId65" Type="http://schemas.openxmlformats.org/officeDocument/2006/relationships/tags" Target="../tags/tag511.xml" /><Relationship Id="rId66" Type="http://schemas.openxmlformats.org/officeDocument/2006/relationships/tags" Target="../tags/tag512.xml" /><Relationship Id="rId67" Type="http://schemas.openxmlformats.org/officeDocument/2006/relationships/tags" Target="../tags/tag513.xml" /><Relationship Id="rId68" Type="http://schemas.openxmlformats.org/officeDocument/2006/relationships/tags" Target="../tags/tag514.xml" /><Relationship Id="rId69" Type="http://schemas.openxmlformats.org/officeDocument/2006/relationships/tags" Target="../tags/tag515.xml" /><Relationship Id="rId7" Type="http://schemas.openxmlformats.org/officeDocument/2006/relationships/tags" Target="../tags/tag453.xml" /><Relationship Id="rId70" Type="http://schemas.openxmlformats.org/officeDocument/2006/relationships/tags" Target="../tags/tag516.xml" /><Relationship Id="rId71" Type="http://schemas.openxmlformats.org/officeDocument/2006/relationships/tags" Target="../tags/tag517.xml" /><Relationship Id="rId72" Type="http://schemas.openxmlformats.org/officeDocument/2006/relationships/tags" Target="../tags/tag518.xml" /><Relationship Id="rId73" Type="http://schemas.openxmlformats.org/officeDocument/2006/relationships/tags" Target="../tags/tag519.xml" /><Relationship Id="rId74" Type="http://schemas.openxmlformats.org/officeDocument/2006/relationships/tags" Target="../tags/tag520.xml" /><Relationship Id="rId75" Type="http://schemas.openxmlformats.org/officeDocument/2006/relationships/tags" Target="../tags/tag521.xml" /><Relationship Id="rId76" Type="http://schemas.openxmlformats.org/officeDocument/2006/relationships/tags" Target="../tags/tag522.xml" /><Relationship Id="rId77" Type="http://schemas.openxmlformats.org/officeDocument/2006/relationships/tags" Target="../tags/tag523.xml" /><Relationship Id="rId78" Type="http://schemas.openxmlformats.org/officeDocument/2006/relationships/tags" Target="../tags/tag524.xml" /><Relationship Id="rId79" Type="http://schemas.openxmlformats.org/officeDocument/2006/relationships/tags" Target="../tags/tag525.xml" /><Relationship Id="rId8" Type="http://schemas.openxmlformats.org/officeDocument/2006/relationships/tags" Target="../tags/tag454.xml" /><Relationship Id="rId80" Type="http://schemas.openxmlformats.org/officeDocument/2006/relationships/tags" Target="../tags/tag526.xml" /><Relationship Id="rId81" Type="http://schemas.openxmlformats.org/officeDocument/2006/relationships/tags" Target="../tags/tag527.xml" /><Relationship Id="rId82" Type="http://schemas.openxmlformats.org/officeDocument/2006/relationships/tags" Target="../tags/tag528.xml" /><Relationship Id="rId83" Type="http://schemas.openxmlformats.org/officeDocument/2006/relationships/tags" Target="../tags/tag529.xml" /><Relationship Id="rId84" Type="http://schemas.openxmlformats.org/officeDocument/2006/relationships/tags" Target="../tags/tag530.xml" /><Relationship Id="rId85" Type="http://schemas.openxmlformats.org/officeDocument/2006/relationships/tags" Target="../tags/tag531.xml" /><Relationship Id="rId86" Type="http://schemas.openxmlformats.org/officeDocument/2006/relationships/tags" Target="../tags/tag532.xml" /><Relationship Id="rId87" Type="http://schemas.openxmlformats.org/officeDocument/2006/relationships/tags" Target="../tags/tag533.xml" /><Relationship Id="rId88" Type="http://schemas.openxmlformats.org/officeDocument/2006/relationships/tags" Target="../tags/tag534.xml" /><Relationship Id="rId89" Type="http://schemas.openxmlformats.org/officeDocument/2006/relationships/tags" Target="../tags/tag535.xml" /><Relationship Id="rId9" Type="http://schemas.openxmlformats.org/officeDocument/2006/relationships/tags" Target="../tags/tag455.xml" /><Relationship Id="rId90" Type="http://schemas.openxmlformats.org/officeDocument/2006/relationships/tags" Target="../tags/tag536.xml" /><Relationship Id="rId91" Type="http://schemas.openxmlformats.org/officeDocument/2006/relationships/tags" Target="../tags/tag537.xml" /><Relationship Id="rId92" Type="http://schemas.openxmlformats.org/officeDocument/2006/relationships/tags" Target="../tags/tag538.xml" /><Relationship Id="rId93" Type="http://schemas.openxmlformats.org/officeDocument/2006/relationships/tags" Target="../tags/tag539.xml" /><Relationship Id="rId94" Type="http://schemas.openxmlformats.org/officeDocument/2006/relationships/tags" Target="../tags/tag540.xml" /><Relationship Id="rId95" Type="http://schemas.openxmlformats.org/officeDocument/2006/relationships/tags" Target="../tags/tag541.xml" /><Relationship Id="rId96" Type="http://schemas.openxmlformats.org/officeDocument/2006/relationships/tags" Target="../tags/tag542.xml" /><Relationship Id="rId97" Type="http://schemas.openxmlformats.org/officeDocument/2006/relationships/tags" Target="../tags/tag543.xml" /><Relationship Id="rId98" Type="http://schemas.openxmlformats.org/officeDocument/2006/relationships/tags" Target="../tags/tag544.xml" /><Relationship Id="rId99" Type="http://schemas.openxmlformats.org/officeDocument/2006/relationships/tags" Target="../tags/tag54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566.xml" /><Relationship Id="rId11" Type="http://schemas.openxmlformats.org/officeDocument/2006/relationships/tags" Target="../tags/tag567.xml" /><Relationship Id="rId2" Type="http://schemas.openxmlformats.org/officeDocument/2006/relationships/tags" Target="../tags/tag559.xml" /><Relationship Id="rId3" Type="http://schemas.openxmlformats.org/officeDocument/2006/relationships/tags" Target="../tags/tag560.xml" /><Relationship Id="rId4" Type="http://schemas.openxmlformats.org/officeDocument/2006/relationships/tags" Target="../tags/tag561.xml" /><Relationship Id="rId5" Type="http://schemas.openxmlformats.org/officeDocument/2006/relationships/tags" Target="../tags/tag562.xml" /><Relationship Id="rId6" Type="http://schemas.openxmlformats.org/officeDocument/2006/relationships/tags" Target="../tags/tag563.xml" /><Relationship Id="rId7" Type="http://schemas.openxmlformats.org/officeDocument/2006/relationships/tags" Target="../tags/tag564.xml" /><Relationship Id="rId8" Type="http://schemas.openxmlformats.org/officeDocument/2006/relationships/image" Target="../media/image2.jpeg" /><Relationship Id="rId9" Type="http://schemas.openxmlformats.org/officeDocument/2006/relationships/tags" Target="../tags/tag56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575.xml" /><Relationship Id="rId11" Type="http://schemas.openxmlformats.org/officeDocument/2006/relationships/tags" Target="../tags/tag576.xml" /><Relationship Id="rId2" Type="http://schemas.openxmlformats.org/officeDocument/2006/relationships/tags" Target="../tags/tag568.xml" /><Relationship Id="rId3" Type="http://schemas.openxmlformats.org/officeDocument/2006/relationships/tags" Target="../tags/tag569.xml" /><Relationship Id="rId4" Type="http://schemas.openxmlformats.org/officeDocument/2006/relationships/tags" Target="../tags/tag570.xml" /><Relationship Id="rId5" Type="http://schemas.openxmlformats.org/officeDocument/2006/relationships/tags" Target="../tags/tag571.xml" /><Relationship Id="rId6" Type="http://schemas.openxmlformats.org/officeDocument/2006/relationships/tags" Target="../tags/tag572.xml" /><Relationship Id="rId7" Type="http://schemas.openxmlformats.org/officeDocument/2006/relationships/tags" Target="../tags/tag573.xml" /><Relationship Id="rId8" Type="http://schemas.openxmlformats.org/officeDocument/2006/relationships/image" Target="../media/image3.jpeg" /><Relationship Id="rId9" Type="http://schemas.openxmlformats.org/officeDocument/2006/relationships/tags" Target="../tags/tag57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585.xml" /><Relationship Id="rId100" Type="http://schemas.openxmlformats.org/officeDocument/2006/relationships/tags" Target="../tags/tag675.xml" /><Relationship Id="rId101" Type="http://schemas.openxmlformats.org/officeDocument/2006/relationships/tags" Target="../tags/tag676.xml" /><Relationship Id="rId102" Type="http://schemas.openxmlformats.org/officeDocument/2006/relationships/tags" Target="../tags/tag677.xml" /><Relationship Id="rId103" Type="http://schemas.openxmlformats.org/officeDocument/2006/relationships/tags" Target="../tags/tag678.xml" /><Relationship Id="rId104" Type="http://schemas.openxmlformats.org/officeDocument/2006/relationships/tags" Target="../tags/tag679.xml" /><Relationship Id="rId105" Type="http://schemas.openxmlformats.org/officeDocument/2006/relationships/tags" Target="../tags/tag680.xml" /><Relationship Id="rId106" Type="http://schemas.openxmlformats.org/officeDocument/2006/relationships/tags" Target="../tags/tag681.xml" /><Relationship Id="rId107" Type="http://schemas.openxmlformats.org/officeDocument/2006/relationships/tags" Target="../tags/tag682.xml" /><Relationship Id="rId108" Type="http://schemas.openxmlformats.org/officeDocument/2006/relationships/tags" Target="../tags/tag683.xml" /><Relationship Id="rId109" Type="http://schemas.openxmlformats.org/officeDocument/2006/relationships/tags" Target="../tags/tag684.xml" /><Relationship Id="rId11" Type="http://schemas.openxmlformats.org/officeDocument/2006/relationships/tags" Target="../tags/tag586.xml" /><Relationship Id="rId110" Type="http://schemas.openxmlformats.org/officeDocument/2006/relationships/tags" Target="../tags/tag685.xml" /><Relationship Id="rId111" Type="http://schemas.openxmlformats.org/officeDocument/2006/relationships/tags" Target="../tags/tag686.xml" /><Relationship Id="rId112" Type="http://schemas.openxmlformats.org/officeDocument/2006/relationships/tags" Target="../tags/tag687.xml" /><Relationship Id="rId12" Type="http://schemas.openxmlformats.org/officeDocument/2006/relationships/tags" Target="../tags/tag587.xml" /><Relationship Id="rId13" Type="http://schemas.openxmlformats.org/officeDocument/2006/relationships/tags" Target="../tags/tag588.xml" /><Relationship Id="rId14" Type="http://schemas.openxmlformats.org/officeDocument/2006/relationships/tags" Target="../tags/tag589.xml" /><Relationship Id="rId15" Type="http://schemas.openxmlformats.org/officeDocument/2006/relationships/tags" Target="../tags/tag590.xml" /><Relationship Id="rId16" Type="http://schemas.openxmlformats.org/officeDocument/2006/relationships/tags" Target="../tags/tag591.xml" /><Relationship Id="rId17" Type="http://schemas.openxmlformats.org/officeDocument/2006/relationships/tags" Target="../tags/tag592.xml" /><Relationship Id="rId18" Type="http://schemas.openxmlformats.org/officeDocument/2006/relationships/tags" Target="../tags/tag593.xml" /><Relationship Id="rId19" Type="http://schemas.openxmlformats.org/officeDocument/2006/relationships/tags" Target="../tags/tag594.xml" /><Relationship Id="rId2" Type="http://schemas.openxmlformats.org/officeDocument/2006/relationships/tags" Target="../tags/tag577.xml" /><Relationship Id="rId20" Type="http://schemas.openxmlformats.org/officeDocument/2006/relationships/tags" Target="../tags/tag595.xml" /><Relationship Id="rId21" Type="http://schemas.openxmlformats.org/officeDocument/2006/relationships/tags" Target="../tags/tag596.xml" /><Relationship Id="rId22" Type="http://schemas.openxmlformats.org/officeDocument/2006/relationships/tags" Target="../tags/tag597.xml" /><Relationship Id="rId23" Type="http://schemas.openxmlformats.org/officeDocument/2006/relationships/tags" Target="../tags/tag598.xml" /><Relationship Id="rId24" Type="http://schemas.openxmlformats.org/officeDocument/2006/relationships/tags" Target="../tags/tag599.xml" /><Relationship Id="rId25" Type="http://schemas.openxmlformats.org/officeDocument/2006/relationships/tags" Target="../tags/tag600.xml" /><Relationship Id="rId26" Type="http://schemas.openxmlformats.org/officeDocument/2006/relationships/tags" Target="../tags/tag601.xml" /><Relationship Id="rId27" Type="http://schemas.openxmlformats.org/officeDocument/2006/relationships/tags" Target="../tags/tag602.xml" /><Relationship Id="rId28" Type="http://schemas.openxmlformats.org/officeDocument/2006/relationships/tags" Target="../tags/tag603.xml" /><Relationship Id="rId29" Type="http://schemas.openxmlformats.org/officeDocument/2006/relationships/tags" Target="../tags/tag604.xml" /><Relationship Id="rId3" Type="http://schemas.openxmlformats.org/officeDocument/2006/relationships/tags" Target="../tags/tag578.xml" /><Relationship Id="rId30" Type="http://schemas.openxmlformats.org/officeDocument/2006/relationships/tags" Target="../tags/tag605.xml" /><Relationship Id="rId31" Type="http://schemas.openxmlformats.org/officeDocument/2006/relationships/tags" Target="../tags/tag606.xml" /><Relationship Id="rId32" Type="http://schemas.openxmlformats.org/officeDocument/2006/relationships/tags" Target="../tags/tag607.xml" /><Relationship Id="rId33" Type="http://schemas.openxmlformats.org/officeDocument/2006/relationships/tags" Target="../tags/tag608.xml" /><Relationship Id="rId34" Type="http://schemas.openxmlformats.org/officeDocument/2006/relationships/tags" Target="../tags/tag609.xml" /><Relationship Id="rId35" Type="http://schemas.openxmlformats.org/officeDocument/2006/relationships/tags" Target="../tags/tag610.xml" /><Relationship Id="rId36" Type="http://schemas.openxmlformats.org/officeDocument/2006/relationships/tags" Target="../tags/tag611.xml" /><Relationship Id="rId37" Type="http://schemas.openxmlformats.org/officeDocument/2006/relationships/tags" Target="../tags/tag612.xml" /><Relationship Id="rId38" Type="http://schemas.openxmlformats.org/officeDocument/2006/relationships/tags" Target="../tags/tag613.xml" /><Relationship Id="rId39" Type="http://schemas.openxmlformats.org/officeDocument/2006/relationships/tags" Target="../tags/tag614.xml" /><Relationship Id="rId4" Type="http://schemas.openxmlformats.org/officeDocument/2006/relationships/tags" Target="../tags/tag579.xml" /><Relationship Id="rId40" Type="http://schemas.openxmlformats.org/officeDocument/2006/relationships/tags" Target="../tags/tag615.xml" /><Relationship Id="rId41" Type="http://schemas.openxmlformats.org/officeDocument/2006/relationships/tags" Target="../tags/tag616.xml" /><Relationship Id="rId42" Type="http://schemas.openxmlformats.org/officeDocument/2006/relationships/tags" Target="../tags/tag617.xml" /><Relationship Id="rId43" Type="http://schemas.openxmlformats.org/officeDocument/2006/relationships/tags" Target="../tags/tag618.xml" /><Relationship Id="rId44" Type="http://schemas.openxmlformats.org/officeDocument/2006/relationships/tags" Target="../tags/tag619.xml" /><Relationship Id="rId45" Type="http://schemas.openxmlformats.org/officeDocument/2006/relationships/tags" Target="../tags/tag620.xml" /><Relationship Id="rId46" Type="http://schemas.openxmlformats.org/officeDocument/2006/relationships/tags" Target="../tags/tag621.xml" /><Relationship Id="rId47" Type="http://schemas.openxmlformats.org/officeDocument/2006/relationships/tags" Target="../tags/tag622.xml" /><Relationship Id="rId48" Type="http://schemas.openxmlformats.org/officeDocument/2006/relationships/tags" Target="../tags/tag623.xml" /><Relationship Id="rId49" Type="http://schemas.openxmlformats.org/officeDocument/2006/relationships/tags" Target="../tags/tag624.xml" /><Relationship Id="rId5" Type="http://schemas.openxmlformats.org/officeDocument/2006/relationships/tags" Target="../tags/tag580.xml" /><Relationship Id="rId50" Type="http://schemas.openxmlformats.org/officeDocument/2006/relationships/tags" Target="../tags/tag625.xml" /><Relationship Id="rId51" Type="http://schemas.openxmlformats.org/officeDocument/2006/relationships/tags" Target="../tags/tag626.xml" /><Relationship Id="rId52" Type="http://schemas.openxmlformats.org/officeDocument/2006/relationships/tags" Target="../tags/tag627.xml" /><Relationship Id="rId53" Type="http://schemas.openxmlformats.org/officeDocument/2006/relationships/tags" Target="../tags/tag628.xml" /><Relationship Id="rId54" Type="http://schemas.openxmlformats.org/officeDocument/2006/relationships/tags" Target="../tags/tag629.xml" /><Relationship Id="rId55" Type="http://schemas.openxmlformats.org/officeDocument/2006/relationships/tags" Target="../tags/tag630.xml" /><Relationship Id="rId56" Type="http://schemas.openxmlformats.org/officeDocument/2006/relationships/tags" Target="../tags/tag631.xml" /><Relationship Id="rId57" Type="http://schemas.openxmlformats.org/officeDocument/2006/relationships/tags" Target="../tags/tag632.xml" /><Relationship Id="rId58" Type="http://schemas.openxmlformats.org/officeDocument/2006/relationships/tags" Target="../tags/tag633.xml" /><Relationship Id="rId59" Type="http://schemas.openxmlformats.org/officeDocument/2006/relationships/tags" Target="../tags/tag634.xml" /><Relationship Id="rId6" Type="http://schemas.openxmlformats.org/officeDocument/2006/relationships/tags" Target="../tags/tag581.xml" /><Relationship Id="rId60" Type="http://schemas.openxmlformats.org/officeDocument/2006/relationships/tags" Target="../tags/tag635.xml" /><Relationship Id="rId61" Type="http://schemas.openxmlformats.org/officeDocument/2006/relationships/tags" Target="../tags/tag636.xml" /><Relationship Id="rId62" Type="http://schemas.openxmlformats.org/officeDocument/2006/relationships/tags" Target="../tags/tag637.xml" /><Relationship Id="rId63" Type="http://schemas.openxmlformats.org/officeDocument/2006/relationships/tags" Target="../tags/tag638.xml" /><Relationship Id="rId64" Type="http://schemas.openxmlformats.org/officeDocument/2006/relationships/tags" Target="../tags/tag639.xml" /><Relationship Id="rId65" Type="http://schemas.openxmlformats.org/officeDocument/2006/relationships/tags" Target="../tags/tag640.xml" /><Relationship Id="rId66" Type="http://schemas.openxmlformats.org/officeDocument/2006/relationships/tags" Target="../tags/tag641.xml" /><Relationship Id="rId67" Type="http://schemas.openxmlformats.org/officeDocument/2006/relationships/tags" Target="../tags/tag642.xml" /><Relationship Id="rId68" Type="http://schemas.openxmlformats.org/officeDocument/2006/relationships/tags" Target="../tags/tag643.xml" /><Relationship Id="rId69" Type="http://schemas.openxmlformats.org/officeDocument/2006/relationships/tags" Target="../tags/tag644.xml" /><Relationship Id="rId7" Type="http://schemas.openxmlformats.org/officeDocument/2006/relationships/tags" Target="../tags/tag582.xml" /><Relationship Id="rId70" Type="http://schemas.openxmlformats.org/officeDocument/2006/relationships/tags" Target="../tags/tag645.xml" /><Relationship Id="rId71" Type="http://schemas.openxmlformats.org/officeDocument/2006/relationships/tags" Target="../tags/tag646.xml" /><Relationship Id="rId72" Type="http://schemas.openxmlformats.org/officeDocument/2006/relationships/tags" Target="../tags/tag647.xml" /><Relationship Id="rId73" Type="http://schemas.openxmlformats.org/officeDocument/2006/relationships/tags" Target="../tags/tag648.xml" /><Relationship Id="rId74" Type="http://schemas.openxmlformats.org/officeDocument/2006/relationships/tags" Target="../tags/tag649.xml" /><Relationship Id="rId75" Type="http://schemas.openxmlformats.org/officeDocument/2006/relationships/tags" Target="../tags/tag650.xml" /><Relationship Id="rId76" Type="http://schemas.openxmlformats.org/officeDocument/2006/relationships/tags" Target="../tags/tag651.xml" /><Relationship Id="rId77" Type="http://schemas.openxmlformats.org/officeDocument/2006/relationships/tags" Target="../tags/tag652.xml" /><Relationship Id="rId78" Type="http://schemas.openxmlformats.org/officeDocument/2006/relationships/tags" Target="../tags/tag653.xml" /><Relationship Id="rId79" Type="http://schemas.openxmlformats.org/officeDocument/2006/relationships/tags" Target="../tags/tag654.xml" /><Relationship Id="rId8" Type="http://schemas.openxmlformats.org/officeDocument/2006/relationships/tags" Target="../tags/tag583.xml" /><Relationship Id="rId80" Type="http://schemas.openxmlformats.org/officeDocument/2006/relationships/tags" Target="../tags/tag655.xml" /><Relationship Id="rId81" Type="http://schemas.openxmlformats.org/officeDocument/2006/relationships/tags" Target="../tags/tag656.xml" /><Relationship Id="rId82" Type="http://schemas.openxmlformats.org/officeDocument/2006/relationships/tags" Target="../tags/tag657.xml" /><Relationship Id="rId83" Type="http://schemas.openxmlformats.org/officeDocument/2006/relationships/tags" Target="../tags/tag658.xml" /><Relationship Id="rId84" Type="http://schemas.openxmlformats.org/officeDocument/2006/relationships/tags" Target="../tags/tag659.xml" /><Relationship Id="rId85" Type="http://schemas.openxmlformats.org/officeDocument/2006/relationships/tags" Target="../tags/tag660.xml" /><Relationship Id="rId86" Type="http://schemas.openxmlformats.org/officeDocument/2006/relationships/tags" Target="../tags/tag661.xml" /><Relationship Id="rId87" Type="http://schemas.openxmlformats.org/officeDocument/2006/relationships/tags" Target="../tags/tag662.xml" /><Relationship Id="rId88" Type="http://schemas.openxmlformats.org/officeDocument/2006/relationships/tags" Target="../tags/tag663.xml" /><Relationship Id="rId89" Type="http://schemas.openxmlformats.org/officeDocument/2006/relationships/tags" Target="../tags/tag664.xml" /><Relationship Id="rId9" Type="http://schemas.openxmlformats.org/officeDocument/2006/relationships/tags" Target="../tags/tag584.xml" /><Relationship Id="rId90" Type="http://schemas.openxmlformats.org/officeDocument/2006/relationships/tags" Target="../tags/tag665.xml" /><Relationship Id="rId91" Type="http://schemas.openxmlformats.org/officeDocument/2006/relationships/tags" Target="../tags/tag666.xml" /><Relationship Id="rId92" Type="http://schemas.openxmlformats.org/officeDocument/2006/relationships/tags" Target="../tags/tag667.xml" /><Relationship Id="rId93" Type="http://schemas.openxmlformats.org/officeDocument/2006/relationships/tags" Target="../tags/tag668.xml" /><Relationship Id="rId94" Type="http://schemas.openxmlformats.org/officeDocument/2006/relationships/tags" Target="../tags/tag669.xml" /><Relationship Id="rId95" Type="http://schemas.openxmlformats.org/officeDocument/2006/relationships/tags" Target="../tags/tag670.xml" /><Relationship Id="rId96" Type="http://schemas.openxmlformats.org/officeDocument/2006/relationships/tags" Target="../tags/tag671.xml" /><Relationship Id="rId97" Type="http://schemas.openxmlformats.org/officeDocument/2006/relationships/tags" Target="../tags/tag672.xml" /><Relationship Id="rId98" Type="http://schemas.openxmlformats.org/officeDocument/2006/relationships/tags" Target="../tags/tag673.xml" /><Relationship Id="rId99" Type="http://schemas.openxmlformats.org/officeDocument/2006/relationships/tags" Target="../tags/tag67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695.xml" /><Relationship Id="rId2" Type="http://schemas.openxmlformats.org/officeDocument/2006/relationships/tags" Target="../tags/tag688.xml" /><Relationship Id="rId3" Type="http://schemas.openxmlformats.org/officeDocument/2006/relationships/tags" Target="../tags/tag689.xml" /><Relationship Id="rId4" Type="http://schemas.openxmlformats.org/officeDocument/2006/relationships/tags" Target="../tags/tag690.xml" /><Relationship Id="rId5" Type="http://schemas.openxmlformats.org/officeDocument/2006/relationships/tags" Target="../tags/tag691.xml" /><Relationship Id="rId6" Type="http://schemas.openxmlformats.org/officeDocument/2006/relationships/tags" Target="../tags/tag692.xml" /><Relationship Id="rId7" Type="http://schemas.openxmlformats.org/officeDocument/2006/relationships/tags" Target="../tags/tag693.xml" /><Relationship Id="rId8" Type="http://schemas.openxmlformats.org/officeDocument/2006/relationships/image" Target="../media/image4.png" /><Relationship Id="rId9" Type="http://schemas.openxmlformats.org/officeDocument/2006/relationships/tags" Target="../tags/tag69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96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Relationship Id="rId7" Type="http://schemas.openxmlformats.org/officeDocument/2006/relationships/image" Target="../media/image5.jpeg" /><Relationship Id="rId8" Type="http://schemas.openxmlformats.org/officeDocument/2006/relationships/tags" Target="../tags/tag701.xml" /><Relationship Id="rId9" Type="http://schemas.openxmlformats.org/officeDocument/2006/relationships/tags" Target="../tags/tag70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03.xml" /><Relationship Id="rId3" Type="http://schemas.openxmlformats.org/officeDocument/2006/relationships/tags" Target="../tags/tag704.xml" /><Relationship Id="rId4" Type="http://schemas.openxmlformats.org/officeDocument/2006/relationships/tags" Target="../tags/tag705.xml" /><Relationship Id="rId5" Type="http://schemas.openxmlformats.org/officeDocument/2006/relationships/tags" Target="../tags/tag706.xml" /><Relationship Id="rId6" Type="http://schemas.openxmlformats.org/officeDocument/2006/relationships/tags" Target="../tags/tag707.xml" /><Relationship Id="rId7" Type="http://schemas.openxmlformats.org/officeDocument/2006/relationships/tags" Target="../tags/tag708.xml" /><Relationship Id="rId8" Type="http://schemas.openxmlformats.org/officeDocument/2006/relationships/tags" Target="../tags/tag709.xml" /><Relationship Id="rId9" Type="http://schemas.openxmlformats.org/officeDocument/2006/relationships/tags" Target="../tags/tag71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718.xml" /><Relationship Id="rId2" Type="http://schemas.openxmlformats.org/officeDocument/2006/relationships/tags" Target="../tags/tag711.xml" /><Relationship Id="rId3" Type="http://schemas.openxmlformats.org/officeDocument/2006/relationships/tags" Target="../tags/tag712.xml" /><Relationship Id="rId4" Type="http://schemas.openxmlformats.org/officeDocument/2006/relationships/tags" Target="../tags/tag713.xml" /><Relationship Id="rId5" Type="http://schemas.openxmlformats.org/officeDocument/2006/relationships/tags" Target="../tags/tag714.xml" /><Relationship Id="rId6" Type="http://schemas.openxmlformats.org/officeDocument/2006/relationships/tags" Target="../tags/tag715.xml" /><Relationship Id="rId7" Type="http://schemas.openxmlformats.org/officeDocument/2006/relationships/tags" Target="../tags/tag716.xml" /><Relationship Id="rId8" Type="http://schemas.openxmlformats.org/officeDocument/2006/relationships/image" Target="../media/image6.jpeg" /><Relationship Id="rId9" Type="http://schemas.openxmlformats.org/officeDocument/2006/relationships/tags" Target="../tags/tag7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726.xml" /><Relationship Id="rId11" Type="http://schemas.openxmlformats.org/officeDocument/2006/relationships/tags" Target="../tags/tag727.xml" /><Relationship Id="rId2" Type="http://schemas.openxmlformats.org/officeDocument/2006/relationships/tags" Target="../tags/tag719.xml" /><Relationship Id="rId3" Type="http://schemas.openxmlformats.org/officeDocument/2006/relationships/tags" Target="../tags/tag720.xml" /><Relationship Id="rId4" Type="http://schemas.openxmlformats.org/officeDocument/2006/relationships/tags" Target="../tags/tag721.xml" /><Relationship Id="rId5" Type="http://schemas.openxmlformats.org/officeDocument/2006/relationships/tags" Target="../tags/tag722.xml" /><Relationship Id="rId6" Type="http://schemas.openxmlformats.org/officeDocument/2006/relationships/tags" Target="../tags/tag723.xml" /><Relationship Id="rId7" Type="http://schemas.openxmlformats.org/officeDocument/2006/relationships/tags" Target="../tags/tag724.xml" /><Relationship Id="rId8" Type="http://schemas.openxmlformats.org/officeDocument/2006/relationships/image" Target="../media/image7.jpeg" /><Relationship Id="rId9" Type="http://schemas.openxmlformats.org/officeDocument/2006/relationships/tags" Target="../tags/tag72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Relationship Id="rId5" Type="http://schemas.openxmlformats.org/officeDocument/2006/relationships/tags" Target="../tags/tag731.xml" /><Relationship Id="rId6" Type="http://schemas.openxmlformats.org/officeDocument/2006/relationships/tags" Target="../tags/tag732.xml" /><Relationship Id="rId7" Type="http://schemas.openxmlformats.org/officeDocument/2006/relationships/tags" Target="../tags/tag733.xml" /><Relationship Id="rId8" Type="http://schemas.openxmlformats.org/officeDocument/2006/relationships/tags" Target="../tags/tag734.xml" /><Relationship Id="rId9" Type="http://schemas.openxmlformats.org/officeDocument/2006/relationships/tags" Target="../tags/tag73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736.xml" /><Relationship Id="rId3" Type="http://schemas.openxmlformats.org/officeDocument/2006/relationships/tags" Target="../tags/tag737.xml" /><Relationship Id="rId4" Type="http://schemas.openxmlformats.org/officeDocument/2006/relationships/hyperlink" Target="https://d.book118.com/146015133012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70" name="_3"/>
          <p:cNvSpPr/>
          <p:nvPr>
            <p:custDataLst>
              <p:tags r:id="rId3"/>
            </p:custDataLst>
          </p:nvPr>
        </p:nvSpPr>
        <p:spPr>
          <a:xfrm>
            <a:off x="1351915" y="2035175"/>
            <a:ext cx="9465945" cy="2239010"/>
          </a:xfrm>
          <a:prstGeom prst="rect">
            <a:avLst/>
          </a:prstGeom>
          <a:effectLst/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8000" b="1">
                <a:solidFill>
                  <a:srgbClr val="78BCCE"/>
                </a:solidFill>
                <a:effectLst>
                  <a:glow>
                    <a:prstClr val="white"/>
                  </a:glow>
                </a:effectLst>
                <a:latin typeface="宋体"/>
                <a:ea typeface="思源宋体 CN Heavy" panose="02020900000000000000" pitchFamily="18" charset="-122"/>
                <a:sym typeface="宋体"/>
              </a:rPr>
              <a:t>大学新生活规划</a:t>
            </a:r>
          </a:p>
        </p:txBody>
      </p:sp>
      <p:grpSp>
        <p:nvGrpSpPr>
          <p:cNvPr id="376" name="组合 375"/>
          <p:cNvGrpSpPr/>
          <p:nvPr>
            <p:custDataLst>
              <p:tags r:id="rId4"/>
            </p:custDataLst>
          </p:nvPr>
        </p:nvGrpSpPr>
        <p:grpSpPr>
          <a:xfrm>
            <a:off x="4273484" y="4361965"/>
            <a:ext cx="3645035" cy="468000"/>
            <a:chOff x="3916908" y="4361965"/>
            <a:chExt cx="3645035" cy="468000"/>
          </a:xfrm>
        </p:grpSpPr>
        <p:sp>
          <p:nvSpPr>
            <p:cNvPr id="373" name="矩形: 圆角 372"/>
            <p:cNvSpPr/>
            <p:nvPr>
              <p:custDataLst>
                <p:tags r:id="rId5"/>
              </p:custDataLst>
            </p:nvPr>
          </p:nvSpPr>
          <p:spPr>
            <a:xfrm>
              <a:off x="3916908" y="4361965"/>
              <a:ext cx="1678572" cy="468000"/>
            </a:xfrm>
            <a:prstGeom prst="roundRect">
              <a:avLst>
                <a:gd name="adj" fmla="val 50000"/>
              </a:avLst>
            </a:prstGeom>
            <a:solidFill>
              <a:srgbClr val="F4BDC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b="1" kern="0">
                  <a:solidFill>
                    <a:prstClr val="white"/>
                  </a:solidFill>
                  <a:latin typeface="宋体"/>
                  <a:ea typeface="思源宋体 CN Medium" panose="02020500000000000000" pitchFamily="18" charset="-122"/>
                  <a:sym typeface="宋体"/>
                </a:rPr>
                <a:t>汇报</a:t>
              </a:r>
              <a:r>
                <a:rPr kumimoji="0" lang="zh-CN" altLang="en-US" sz="1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/>
                  <a:ea typeface="思源宋体 CN Medium" panose="02020500000000000000" pitchFamily="18" charset="-122"/>
                  <a:sym typeface="宋体"/>
                </a:rPr>
                <a:t>人：</a:t>
              </a:r>
              <a:r>
                <a:rPr kumimoji="0" lang="zh-CN" altLang="zh-CN" sz="1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/>
                  <a:ea typeface="思源宋体 CN Medium" panose="02020500000000000000" pitchFamily="18" charset="-122"/>
                  <a:sym typeface="宋体"/>
                </a:rPr>
                <a:t>xxxx</a:t>
              </a: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/>
                <a:ea typeface="思源宋体 CN Medium" panose="02020500000000000000" pitchFamily="18" charset="-122"/>
                <a:sym typeface="宋体"/>
              </a:endParaRPr>
            </a:p>
          </p:txBody>
        </p:sp>
        <p:sp>
          <p:nvSpPr>
            <p:cNvPr id="374" name="矩形: 圆角 373"/>
            <p:cNvSpPr/>
            <p:nvPr>
              <p:custDataLst>
                <p:tags r:id="rId6"/>
              </p:custDataLst>
            </p:nvPr>
          </p:nvSpPr>
          <p:spPr>
            <a:xfrm>
              <a:off x="6178484" y="4361965"/>
              <a:ext cx="1383459" cy="468000"/>
            </a:xfrm>
            <a:prstGeom prst="roundRect">
              <a:avLst>
                <a:gd name="adj" fmla="val 50000"/>
              </a:avLst>
            </a:prstGeom>
            <a:solidFill>
              <a:srgbClr val="F4BDC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b="1" kern="0">
                  <a:solidFill>
                    <a:prstClr val="white"/>
                  </a:solidFill>
                  <a:latin typeface="宋体"/>
                  <a:ea typeface="思源宋体 CN Medium" panose="02020500000000000000" pitchFamily="18" charset="-122"/>
                  <a:sym typeface="宋体"/>
                </a:rPr>
                <a:t>日期：</a:t>
              </a:r>
              <a:r>
                <a:rPr lang="zh-CN" altLang="zh-CN" sz="1400" b="1" kern="0">
                  <a:solidFill>
                    <a:prstClr val="white"/>
                  </a:solidFill>
                  <a:latin typeface="宋体"/>
                  <a:ea typeface="思源宋体 CN Medium" panose="02020500000000000000" pitchFamily="18" charset="-122"/>
                  <a:sym typeface="宋体"/>
                </a:rPr>
                <a:t>20XX</a:t>
              </a: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/>
                <a:ea typeface="思源宋体 CN Medium" panose="02020500000000000000" pitchFamily="18" charset="-122"/>
                <a:sym typeface="宋体"/>
              </a:endParaRPr>
            </a:p>
          </p:txBody>
        </p:sp>
      </p:grpSp>
      <p:grpSp>
        <p:nvGrpSpPr>
          <p:cNvPr id="377" name="组合 376"/>
          <p:cNvGrpSpPr/>
          <p:nvPr>
            <p:custDataLst>
              <p:tags r:id="rId7"/>
            </p:custDataLst>
          </p:nvPr>
        </p:nvGrpSpPr>
        <p:grpSpPr>
          <a:xfrm>
            <a:off x="0" y="-22057"/>
            <a:ext cx="12192000" cy="6886146"/>
            <a:chOff x="0" y="-22057"/>
            <a:chExt cx="12192000" cy="6886146"/>
          </a:xfrm>
        </p:grpSpPr>
        <p:grpSp>
          <p:nvGrpSpPr>
            <p:cNvPr id="282" name="组合 281"/>
            <p:cNvGrpSpPr/>
            <p:nvPr>
              <p:custDataLst>
                <p:tags r:id="rId8"/>
              </p:custDataLst>
            </p:nvPr>
          </p:nvGrpSpPr>
          <p:grpSpPr>
            <a:xfrm flipH="1">
              <a:off x="424993" y="168743"/>
              <a:ext cx="975056" cy="1699949"/>
              <a:chOff x="7719218" y="-2781300"/>
              <a:chExt cx="929684" cy="1620846"/>
            </a:xfrm>
            <a:solidFill>
              <a:srgbClr val="B6DBE4"/>
            </a:solidFill>
          </p:grpSpPr>
          <p:grpSp>
            <p:nvGrpSpPr>
              <p:cNvPr id="283" name="组合 282"/>
              <p:cNvGrpSpPr/>
              <p:nvPr>
                <p:custDataLst>
                  <p:tags r:id="rId9"/>
                </p:custDataLst>
              </p:nvPr>
            </p:nvGrpSpPr>
            <p:grpSpPr>
              <a:xfrm>
                <a:off x="7719218" y="-2781300"/>
                <a:ext cx="45730" cy="1620846"/>
                <a:chOff x="7719218" y="-2781300"/>
                <a:chExt cx="45730" cy="1620846"/>
              </a:xfrm>
              <a:grpFill/>
            </p:grpSpPr>
            <p:sp>
              <p:nvSpPr>
                <p:cNvPr id="354" name="椭圆 353"/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7719229" y="-278130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55" name="椭圆 354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7719229" y="-265003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56" name="椭圆 355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7719228" y="-25187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57" name="椭圆 356"/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7719227" y="-2387517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58" name="椭圆 357"/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7719226" y="-2256256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59" name="椭圆 358"/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7719225" y="-2124995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60" name="椭圆 359"/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7719224" y="-1993734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61" name="椭圆 360"/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7719223" y="-18624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62" name="椭圆 361"/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7719222" y="-1731212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63" name="椭圆 362"/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7719221" y="-159995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64" name="椭圆 363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7719220" y="-146869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65" name="椭圆 364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7719219" y="-133742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66" name="椭圆 365"/>
                <p:cNvSpPr/>
                <p:nvPr>
                  <p:custDataLst>
                    <p:tags r:id="rId22"/>
                  </p:custDataLst>
                </p:nvPr>
              </p:nvSpPr>
              <p:spPr>
                <a:xfrm>
                  <a:off x="7719218" y="-12061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</p:grpSp>
          <p:grpSp>
            <p:nvGrpSpPr>
              <p:cNvPr id="284" name="组合 283"/>
              <p:cNvGrpSpPr/>
              <p:nvPr>
                <p:custDataLst>
                  <p:tags r:id="rId23"/>
                </p:custDataLst>
              </p:nvPr>
            </p:nvGrpSpPr>
            <p:grpSpPr>
              <a:xfrm>
                <a:off x="7896009" y="-2781300"/>
                <a:ext cx="45730" cy="1620846"/>
                <a:chOff x="7719218" y="-2781300"/>
                <a:chExt cx="45730" cy="1620846"/>
              </a:xfrm>
              <a:grpFill/>
            </p:grpSpPr>
            <p:sp>
              <p:nvSpPr>
                <p:cNvPr id="341" name="椭圆 340"/>
                <p:cNvSpPr/>
                <p:nvPr>
                  <p:custDataLst>
                    <p:tags r:id="rId24"/>
                  </p:custDataLst>
                </p:nvPr>
              </p:nvSpPr>
              <p:spPr>
                <a:xfrm>
                  <a:off x="7719229" y="-278130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42" name="椭圆 341"/>
                <p:cNvSpPr/>
                <p:nvPr>
                  <p:custDataLst>
                    <p:tags r:id="rId25"/>
                  </p:custDataLst>
                </p:nvPr>
              </p:nvSpPr>
              <p:spPr>
                <a:xfrm>
                  <a:off x="7719229" y="-265003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43" name="椭圆 342"/>
                <p:cNvSpPr/>
                <p:nvPr>
                  <p:custDataLst>
                    <p:tags r:id="rId26"/>
                  </p:custDataLst>
                </p:nvPr>
              </p:nvSpPr>
              <p:spPr>
                <a:xfrm>
                  <a:off x="7719228" y="-25187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44" name="椭圆 343"/>
                <p:cNvSpPr/>
                <p:nvPr>
                  <p:custDataLst>
                    <p:tags r:id="rId27"/>
                  </p:custDataLst>
                </p:nvPr>
              </p:nvSpPr>
              <p:spPr>
                <a:xfrm>
                  <a:off x="7719227" y="-2387517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45" name="椭圆 344"/>
                <p:cNvSpPr/>
                <p:nvPr>
                  <p:custDataLst>
                    <p:tags r:id="rId28"/>
                  </p:custDataLst>
                </p:nvPr>
              </p:nvSpPr>
              <p:spPr>
                <a:xfrm>
                  <a:off x="7719226" y="-2256256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46" name="椭圆 345"/>
                <p:cNvSpPr/>
                <p:nvPr>
                  <p:custDataLst>
                    <p:tags r:id="rId29"/>
                  </p:custDataLst>
                </p:nvPr>
              </p:nvSpPr>
              <p:spPr>
                <a:xfrm>
                  <a:off x="7719225" y="-2124995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47" name="椭圆 346"/>
                <p:cNvSpPr/>
                <p:nvPr>
                  <p:custDataLst>
                    <p:tags r:id="rId30"/>
                  </p:custDataLst>
                </p:nvPr>
              </p:nvSpPr>
              <p:spPr>
                <a:xfrm>
                  <a:off x="7719224" y="-1993734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48" name="椭圆 347"/>
                <p:cNvSpPr/>
                <p:nvPr>
                  <p:custDataLst>
                    <p:tags r:id="rId31"/>
                  </p:custDataLst>
                </p:nvPr>
              </p:nvSpPr>
              <p:spPr>
                <a:xfrm>
                  <a:off x="7719223" y="-18624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49" name="椭圆 348"/>
                <p:cNvSpPr/>
                <p:nvPr>
                  <p:custDataLst>
                    <p:tags r:id="rId32"/>
                  </p:custDataLst>
                </p:nvPr>
              </p:nvSpPr>
              <p:spPr>
                <a:xfrm>
                  <a:off x="7719222" y="-1731212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50" name="椭圆 349"/>
                <p:cNvSpPr/>
                <p:nvPr>
                  <p:custDataLst>
                    <p:tags r:id="rId33"/>
                  </p:custDataLst>
                </p:nvPr>
              </p:nvSpPr>
              <p:spPr>
                <a:xfrm>
                  <a:off x="7719221" y="-159995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51" name="椭圆 350"/>
                <p:cNvSpPr/>
                <p:nvPr>
                  <p:custDataLst>
                    <p:tags r:id="rId34"/>
                  </p:custDataLst>
                </p:nvPr>
              </p:nvSpPr>
              <p:spPr>
                <a:xfrm>
                  <a:off x="7719220" y="-146869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52" name="椭圆 351"/>
                <p:cNvSpPr/>
                <p:nvPr>
                  <p:custDataLst>
                    <p:tags r:id="rId35"/>
                  </p:custDataLst>
                </p:nvPr>
              </p:nvSpPr>
              <p:spPr>
                <a:xfrm>
                  <a:off x="7719219" y="-133742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53" name="椭圆 352"/>
                <p:cNvSpPr/>
                <p:nvPr>
                  <p:custDataLst>
                    <p:tags r:id="rId36"/>
                  </p:custDataLst>
                </p:nvPr>
              </p:nvSpPr>
              <p:spPr>
                <a:xfrm>
                  <a:off x="7719218" y="-12061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</p:grpSp>
          <p:grpSp>
            <p:nvGrpSpPr>
              <p:cNvPr id="285" name="组合 284"/>
              <p:cNvGrpSpPr/>
              <p:nvPr>
                <p:custDataLst>
                  <p:tags r:id="rId37"/>
                </p:custDataLst>
              </p:nvPr>
            </p:nvGrpSpPr>
            <p:grpSpPr>
              <a:xfrm>
                <a:off x="8072800" y="-2781300"/>
                <a:ext cx="45730" cy="1620846"/>
                <a:chOff x="7719218" y="-2781300"/>
                <a:chExt cx="45730" cy="1620846"/>
              </a:xfrm>
              <a:grpFill/>
            </p:grpSpPr>
            <p:sp>
              <p:nvSpPr>
                <p:cNvPr id="328" name="椭圆 327"/>
                <p:cNvSpPr/>
                <p:nvPr>
                  <p:custDataLst>
                    <p:tags r:id="rId38"/>
                  </p:custDataLst>
                </p:nvPr>
              </p:nvSpPr>
              <p:spPr>
                <a:xfrm>
                  <a:off x="7719229" y="-278130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29" name="椭圆 328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7719229" y="-265003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30" name="椭圆 329"/>
                <p:cNvSpPr/>
                <p:nvPr>
                  <p:custDataLst>
                    <p:tags r:id="rId40"/>
                  </p:custDataLst>
                </p:nvPr>
              </p:nvSpPr>
              <p:spPr>
                <a:xfrm>
                  <a:off x="7719228" y="-25187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31" name="椭圆 330"/>
                <p:cNvSpPr/>
                <p:nvPr>
                  <p:custDataLst>
                    <p:tags r:id="rId41"/>
                  </p:custDataLst>
                </p:nvPr>
              </p:nvSpPr>
              <p:spPr>
                <a:xfrm>
                  <a:off x="7719227" y="-2387517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32" name="椭圆 331"/>
                <p:cNvSpPr/>
                <p:nvPr>
                  <p:custDataLst>
                    <p:tags r:id="rId42"/>
                  </p:custDataLst>
                </p:nvPr>
              </p:nvSpPr>
              <p:spPr>
                <a:xfrm>
                  <a:off x="7719226" y="-2256256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33" name="椭圆 332"/>
                <p:cNvSpPr/>
                <p:nvPr>
                  <p:custDataLst>
                    <p:tags r:id="rId43"/>
                  </p:custDataLst>
                </p:nvPr>
              </p:nvSpPr>
              <p:spPr>
                <a:xfrm>
                  <a:off x="7719225" y="-2124995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34" name="椭圆 333"/>
                <p:cNvSpPr/>
                <p:nvPr>
                  <p:custDataLst>
                    <p:tags r:id="rId44"/>
                  </p:custDataLst>
                </p:nvPr>
              </p:nvSpPr>
              <p:spPr>
                <a:xfrm>
                  <a:off x="7719224" y="-1993734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35" name="椭圆 334"/>
                <p:cNvSpPr/>
                <p:nvPr>
                  <p:custDataLst>
                    <p:tags r:id="rId45"/>
                  </p:custDataLst>
                </p:nvPr>
              </p:nvSpPr>
              <p:spPr>
                <a:xfrm>
                  <a:off x="7719223" y="-18624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36" name="椭圆 335"/>
                <p:cNvSpPr/>
                <p:nvPr>
                  <p:custDataLst>
                    <p:tags r:id="rId46"/>
                  </p:custDataLst>
                </p:nvPr>
              </p:nvSpPr>
              <p:spPr>
                <a:xfrm>
                  <a:off x="7719222" y="-1731212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37" name="椭圆 336"/>
                <p:cNvSpPr/>
                <p:nvPr>
                  <p:custDataLst>
                    <p:tags r:id="rId47"/>
                  </p:custDataLst>
                </p:nvPr>
              </p:nvSpPr>
              <p:spPr>
                <a:xfrm>
                  <a:off x="7719221" y="-159995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38" name="椭圆 337"/>
                <p:cNvSpPr/>
                <p:nvPr>
                  <p:custDataLst>
                    <p:tags r:id="rId48"/>
                  </p:custDataLst>
                </p:nvPr>
              </p:nvSpPr>
              <p:spPr>
                <a:xfrm>
                  <a:off x="7719220" y="-146869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39" name="椭圆 338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7719219" y="-133742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40" name="椭圆 339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719218" y="-12061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</p:grpSp>
          <p:grpSp>
            <p:nvGrpSpPr>
              <p:cNvPr id="286" name="组合 285"/>
              <p:cNvGrpSpPr/>
              <p:nvPr>
                <p:custDataLst>
                  <p:tags r:id="rId51"/>
                </p:custDataLst>
              </p:nvPr>
            </p:nvGrpSpPr>
            <p:grpSpPr>
              <a:xfrm>
                <a:off x="8249591" y="-2781300"/>
                <a:ext cx="45730" cy="1620846"/>
                <a:chOff x="7719218" y="-2781300"/>
                <a:chExt cx="45730" cy="1620846"/>
              </a:xfrm>
              <a:grpFill/>
            </p:grpSpPr>
            <p:sp>
              <p:nvSpPr>
                <p:cNvPr id="315" name="椭圆 314"/>
                <p:cNvSpPr/>
                <p:nvPr>
                  <p:custDataLst>
                    <p:tags r:id="rId52"/>
                  </p:custDataLst>
                </p:nvPr>
              </p:nvSpPr>
              <p:spPr>
                <a:xfrm>
                  <a:off x="7719229" y="-278130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16" name="椭圆 315"/>
                <p:cNvSpPr/>
                <p:nvPr>
                  <p:custDataLst>
                    <p:tags r:id="rId53"/>
                  </p:custDataLst>
                </p:nvPr>
              </p:nvSpPr>
              <p:spPr>
                <a:xfrm>
                  <a:off x="7719229" y="-265003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17" name="椭圆 316"/>
                <p:cNvSpPr/>
                <p:nvPr>
                  <p:custDataLst>
                    <p:tags r:id="rId54"/>
                  </p:custDataLst>
                </p:nvPr>
              </p:nvSpPr>
              <p:spPr>
                <a:xfrm>
                  <a:off x="7719228" y="-25187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18" name="椭圆 317"/>
                <p:cNvSpPr/>
                <p:nvPr>
                  <p:custDataLst>
                    <p:tags r:id="rId55"/>
                  </p:custDataLst>
                </p:nvPr>
              </p:nvSpPr>
              <p:spPr>
                <a:xfrm>
                  <a:off x="7719227" y="-2387517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19" name="椭圆 318"/>
                <p:cNvSpPr/>
                <p:nvPr>
                  <p:custDataLst>
                    <p:tags r:id="rId56"/>
                  </p:custDataLst>
                </p:nvPr>
              </p:nvSpPr>
              <p:spPr>
                <a:xfrm>
                  <a:off x="7719226" y="-2256256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20" name="椭圆 319"/>
                <p:cNvSpPr/>
                <p:nvPr>
                  <p:custDataLst>
                    <p:tags r:id="rId57"/>
                  </p:custDataLst>
                </p:nvPr>
              </p:nvSpPr>
              <p:spPr>
                <a:xfrm>
                  <a:off x="7719225" y="-2124995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21" name="椭圆 320"/>
                <p:cNvSpPr/>
                <p:nvPr>
                  <p:custDataLst>
                    <p:tags r:id="rId58"/>
                  </p:custDataLst>
                </p:nvPr>
              </p:nvSpPr>
              <p:spPr>
                <a:xfrm>
                  <a:off x="7719224" y="-1993734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22" name="椭圆 321"/>
                <p:cNvSpPr/>
                <p:nvPr>
                  <p:custDataLst>
                    <p:tags r:id="rId59"/>
                  </p:custDataLst>
                </p:nvPr>
              </p:nvSpPr>
              <p:spPr>
                <a:xfrm>
                  <a:off x="7719223" y="-18624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23" name="椭圆 322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7719222" y="-1731212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24" name="椭圆 323"/>
                <p:cNvSpPr/>
                <p:nvPr>
                  <p:custDataLst>
                    <p:tags r:id="rId61"/>
                  </p:custDataLst>
                </p:nvPr>
              </p:nvSpPr>
              <p:spPr>
                <a:xfrm>
                  <a:off x="7719221" y="-159995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25" name="椭圆 324"/>
                <p:cNvSpPr/>
                <p:nvPr>
                  <p:custDataLst>
                    <p:tags r:id="rId62"/>
                  </p:custDataLst>
                </p:nvPr>
              </p:nvSpPr>
              <p:spPr>
                <a:xfrm>
                  <a:off x="7719220" y="-146869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26" name="椭圆 325"/>
                <p:cNvSpPr/>
                <p:nvPr>
                  <p:custDataLst>
                    <p:tags r:id="rId63"/>
                  </p:custDataLst>
                </p:nvPr>
              </p:nvSpPr>
              <p:spPr>
                <a:xfrm>
                  <a:off x="7719219" y="-133742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27" name="椭圆 326"/>
                <p:cNvSpPr/>
                <p:nvPr>
                  <p:custDataLst>
                    <p:tags r:id="rId64"/>
                  </p:custDataLst>
                </p:nvPr>
              </p:nvSpPr>
              <p:spPr>
                <a:xfrm>
                  <a:off x="7719218" y="-12061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</p:grpSp>
          <p:grpSp>
            <p:nvGrpSpPr>
              <p:cNvPr id="287" name="组合 286"/>
              <p:cNvGrpSpPr/>
              <p:nvPr>
                <p:custDataLst>
                  <p:tags r:id="rId65"/>
                </p:custDataLst>
              </p:nvPr>
            </p:nvGrpSpPr>
            <p:grpSpPr>
              <a:xfrm>
                <a:off x="8426382" y="-2781300"/>
                <a:ext cx="45730" cy="1620846"/>
                <a:chOff x="7719218" y="-2781300"/>
                <a:chExt cx="45730" cy="1620846"/>
              </a:xfrm>
              <a:grpFill/>
            </p:grpSpPr>
            <p:sp>
              <p:nvSpPr>
                <p:cNvPr id="302" name="椭圆 301"/>
                <p:cNvSpPr/>
                <p:nvPr>
                  <p:custDataLst>
                    <p:tags r:id="rId66"/>
                  </p:custDataLst>
                </p:nvPr>
              </p:nvSpPr>
              <p:spPr>
                <a:xfrm>
                  <a:off x="7719229" y="-278130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03" name="椭圆 302"/>
                <p:cNvSpPr/>
                <p:nvPr>
                  <p:custDataLst>
                    <p:tags r:id="rId67"/>
                  </p:custDataLst>
                </p:nvPr>
              </p:nvSpPr>
              <p:spPr>
                <a:xfrm>
                  <a:off x="7719229" y="-265003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04" name="椭圆 303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719228" y="-25187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05" name="椭圆 304"/>
                <p:cNvSpPr/>
                <p:nvPr>
                  <p:custDataLst>
                    <p:tags r:id="rId69"/>
                  </p:custDataLst>
                </p:nvPr>
              </p:nvSpPr>
              <p:spPr>
                <a:xfrm>
                  <a:off x="7719227" y="-2387517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06" name="椭圆 305"/>
                <p:cNvSpPr/>
                <p:nvPr>
                  <p:custDataLst>
                    <p:tags r:id="rId70"/>
                  </p:custDataLst>
                </p:nvPr>
              </p:nvSpPr>
              <p:spPr>
                <a:xfrm>
                  <a:off x="7719226" y="-2256256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07" name="椭圆 306"/>
                <p:cNvSpPr/>
                <p:nvPr>
                  <p:custDataLst>
                    <p:tags r:id="rId71"/>
                  </p:custDataLst>
                </p:nvPr>
              </p:nvSpPr>
              <p:spPr>
                <a:xfrm>
                  <a:off x="7719225" y="-2124995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08" name="椭圆 307"/>
                <p:cNvSpPr/>
                <p:nvPr>
                  <p:custDataLst>
                    <p:tags r:id="rId72"/>
                  </p:custDataLst>
                </p:nvPr>
              </p:nvSpPr>
              <p:spPr>
                <a:xfrm>
                  <a:off x="7719224" y="-1993734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09" name="椭圆 308"/>
                <p:cNvSpPr/>
                <p:nvPr>
                  <p:custDataLst>
                    <p:tags r:id="rId73"/>
                  </p:custDataLst>
                </p:nvPr>
              </p:nvSpPr>
              <p:spPr>
                <a:xfrm>
                  <a:off x="7719223" y="-18624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10" name="椭圆 309"/>
                <p:cNvSpPr/>
                <p:nvPr>
                  <p:custDataLst>
                    <p:tags r:id="rId74"/>
                  </p:custDataLst>
                </p:nvPr>
              </p:nvSpPr>
              <p:spPr>
                <a:xfrm>
                  <a:off x="7719222" y="-1731212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11" name="椭圆 310"/>
                <p:cNvSpPr/>
                <p:nvPr>
                  <p:custDataLst>
                    <p:tags r:id="rId75"/>
                  </p:custDataLst>
                </p:nvPr>
              </p:nvSpPr>
              <p:spPr>
                <a:xfrm>
                  <a:off x="7719221" y="-159995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12" name="椭圆 311"/>
                <p:cNvSpPr/>
                <p:nvPr>
                  <p:custDataLst>
                    <p:tags r:id="rId76"/>
                  </p:custDataLst>
                </p:nvPr>
              </p:nvSpPr>
              <p:spPr>
                <a:xfrm>
                  <a:off x="7719220" y="-146869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13" name="椭圆 312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7719219" y="-133742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14" name="椭圆 313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7719218" y="-12061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</p:grpSp>
          <p:grpSp>
            <p:nvGrpSpPr>
              <p:cNvPr id="288" name="组合 287"/>
              <p:cNvGrpSpPr/>
              <p:nvPr>
                <p:custDataLst>
                  <p:tags r:id="rId79"/>
                </p:custDataLst>
              </p:nvPr>
            </p:nvGrpSpPr>
            <p:grpSpPr>
              <a:xfrm>
                <a:off x="8603172" y="-2781300"/>
                <a:ext cx="45730" cy="1620846"/>
                <a:chOff x="7719218" y="-2781300"/>
                <a:chExt cx="45730" cy="1620846"/>
              </a:xfrm>
              <a:grpFill/>
            </p:grpSpPr>
            <p:sp>
              <p:nvSpPr>
                <p:cNvPr id="289" name="椭圆 288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7719229" y="-278130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290" name="椭圆 289"/>
                <p:cNvSpPr/>
                <p:nvPr>
                  <p:custDataLst>
                    <p:tags r:id="rId81"/>
                  </p:custDataLst>
                </p:nvPr>
              </p:nvSpPr>
              <p:spPr>
                <a:xfrm>
                  <a:off x="7719229" y="-265003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291" name="椭圆 290"/>
                <p:cNvSpPr/>
                <p:nvPr>
                  <p:custDataLst>
                    <p:tags r:id="rId82"/>
                  </p:custDataLst>
                </p:nvPr>
              </p:nvSpPr>
              <p:spPr>
                <a:xfrm>
                  <a:off x="7719228" y="-25187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292" name="椭圆 291"/>
                <p:cNvSpPr/>
                <p:nvPr>
                  <p:custDataLst>
                    <p:tags r:id="rId83"/>
                  </p:custDataLst>
                </p:nvPr>
              </p:nvSpPr>
              <p:spPr>
                <a:xfrm>
                  <a:off x="7719227" y="-2387517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293" name="椭圆 292"/>
                <p:cNvSpPr/>
                <p:nvPr>
                  <p:custDataLst>
                    <p:tags r:id="rId84"/>
                  </p:custDataLst>
                </p:nvPr>
              </p:nvSpPr>
              <p:spPr>
                <a:xfrm>
                  <a:off x="7719226" y="-2256256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294" name="椭圆 293"/>
                <p:cNvSpPr/>
                <p:nvPr>
                  <p:custDataLst>
                    <p:tags r:id="rId85"/>
                  </p:custDataLst>
                </p:nvPr>
              </p:nvSpPr>
              <p:spPr>
                <a:xfrm>
                  <a:off x="7719225" y="-2124995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295" name="椭圆 294"/>
                <p:cNvSpPr/>
                <p:nvPr>
                  <p:custDataLst>
                    <p:tags r:id="rId86"/>
                  </p:custDataLst>
                </p:nvPr>
              </p:nvSpPr>
              <p:spPr>
                <a:xfrm>
                  <a:off x="7719224" y="-1993734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296" name="椭圆 295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719223" y="-18624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297" name="椭圆 296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7719222" y="-1731212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298" name="椭圆 297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7719221" y="-159995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299" name="椭圆 298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7719220" y="-146869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00" name="椭圆 299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7719219" y="-133742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301" name="椭圆 300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7719218" y="-12061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</p:grpSp>
        </p:grpSp>
        <p:grpSp>
          <p:nvGrpSpPr>
            <p:cNvPr id="109" name="组合 108"/>
            <p:cNvGrpSpPr/>
            <p:nvPr>
              <p:custDataLst>
                <p:tags r:id="rId93"/>
              </p:custDataLst>
            </p:nvPr>
          </p:nvGrpSpPr>
          <p:grpSpPr>
            <a:xfrm rot="16200000" flipH="1">
              <a:off x="10460758" y="5089577"/>
              <a:ext cx="929684" cy="1620846"/>
              <a:chOff x="7719218" y="-2781300"/>
              <a:chExt cx="929684" cy="1620846"/>
            </a:xfrm>
            <a:solidFill>
              <a:srgbClr val="C9CDE9"/>
            </a:solidFill>
          </p:grpSpPr>
          <p:grpSp>
            <p:nvGrpSpPr>
              <p:cNvPr id="110" name="组合 109"/>
              <p:cNvGrpSpPr/>
              <p:nvPr>
                <p:custDataLst>
                  <p:tags r:id="rId94"/>
                </p:custDataLst>
              </p:nvPr>
            </p:nvGrpSpPr>
            <p:grpSpPr>
              <a:xfrm>
                <a:off x="7719218" y="-2781300"/>
                <a:ext cx="45730" cy="1620846"/>
                <a:chOff x="7719218" y="-2781300"/>
                <a:chExt cx="45730" cy="1620846"/>
              </a:xfrm>
              <a:grpFill/>
            </p:grpSpPr>
            <p:sp>
              <p:nvSpPr>
                <p:cNvPr id="181" name="椭圆 180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7719229" y="-278130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82" name="椭圆 181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7719229" y="-265003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83" name="椭圆 182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7719228" y="-25187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84" name="椭圆 18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7719227" y="-2387517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85" name="椭圆 18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7719226" y="-2256256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86" name="椭圆 18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7719225" y="-2124995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87" name="椭圆 18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7719224" y="-1993734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88" name="椭圆 18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7719223" y="-18624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89" name="椭圆 188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7719222" y="-1731212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90" name="椭圆 189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7719221" y="-159995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91" name="椭圆 190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7719220" y="-146869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92" name="椭圆 191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7719219" y="-133742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93" name="椭圆 192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719218" y="-12061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</p:grpSp>
          <p:grpSp>
            <p:nvGrpSpPr>
              <p:cNvPr id="111" name="组合 110"/>
              <p:cNvGrpSpPr/>
              <p:nvPr>
                <p:custDataLst>
                  <p:tags r:id="rId108"/>
                </p:custDataLst>
              </p:nvPr>
            </p:nvGrpSpPr>
            <p:grpSpPr>
              <a:xfrm>
                <a:off x="7896009" y="-2781300"/>
                <a:ext cx="45730" cy="1620846"/>
                <a:chOff x="7719218" y="-2781300"/>
                <a:chExt cx="45730" cy="1620846"/>
              </a:xfrm>
              <a:grpFill/>
            </p:grpSpPr>
            <p:sp>
              <p:nvSpPr>
                <p:cNvPr id="168" name="椭圆 167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719229" y="-278130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69" name="椭圆 168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719229" y="-265003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70" name="椭圆 169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7719228" y="-25187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71" name="椭圆 170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719227" y="-2387517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72" name="椭圆 17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7719226" y="-2256256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73" name="椭圆 17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7719225" y="-2124995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74" name="椭圆 17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7719224" y="-1993734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75" name="椭圆 174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7719223" y="-18624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76" name="椭圆 175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719222" y="-1731212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77" name="椭圆 176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719221" y="-159995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78" name="椭圆 177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7719220" y="-146869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79" name="椭圆 178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7719219" y="-133742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80" name="椭圆 179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7719218" y="-12061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</p:grpSp>
          <p:grpSp>
            <p:nvGrpSpPr>
              <p:cNvPr id="112" name="组合 111"/>
              <p:cNvGrpSpPr/>
              <p:nvPr>
                <p:custDataLst>
                  <p:tags r:id="rId122"/>
                </p:custDataLst>
              </p:nvPr>
            </p:nvGrpSpPr>
            <p:grpSpPr>
              <a:xfrm>
                <a:off x="8072800" y="-2781300"/>
                <a:ext cx="45730" cy="1620846"/>
                <a:chOff x="7719218" y="-2781300"/>
                <a:chExt cx="45730" cy="1620846"/>
              </a:xfrm>
              <a:grpFill/>
            </p:grpSpPr>
            <p:sp>
              <p:nvSpPr>
                <p:cNvPr id="155" name="椭圆 154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7719229" y="-278130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56" name="椭圆 155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7719229" y="-265003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57" name="椭圆 156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719228" y="-25187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58" name="椭圆 157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719227" y="-2387517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59" name="椭圆 158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7719226" y="-2256256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60" name="椭圆 159"/>
                <p:cNvSpPr/>
                <p:nvPr>
                  <p:custDataLst>
                    <p:tags r:id="rId128"/>
                  </p:custDataLst>
                </p:nvPr>
              </p:nvSpPr>
              <p:spPr>
                <a:xfrm>
                  <a:off x="7719225" y="-2124995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61" name="椭圆 160"/>
                <p:cNvSpPr/>
                <p:nvPr>
                  <p:custDataLst>
                    <p:tags r:id="rId129"/>
                  </p:custDataLst>
                </p:nvPr>
              </p:nvSpPr>
              <p:spPr>
                <a:xfrm>
                  <a:off x="7719224" y="-1993734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62" name="椭圆 161"/>
                <p:cNvSpPr/>
                <p:nvPr>
                  <p:custDataLst>
                    <p:tags r:id="rId130"/>
                  </p:custDataLst>
                </p:nvPr>
              </p:nvSpPr>
              <p:spPr>
                <a:xfrm>
                  <a:off x="7719223" y="-18624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63" name="椭圆 162"/>
                <p:cNvSpPr/>
                <p:nvPr>
                  <p:custDataLst>
                    <p:tags r:id="rId131"/>
                  </p:custDataLst>
                </p:nvPr>
              </p:nvSpPr>
              <p:spPr>
                <a:xfrm>
                  <a:off x="7719222" y="-1731212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64" name="椭圆 163"/>
                <p:cNvSpPr/>
                <p:nvPr>
                  <p:custDataLst>
                    <p:tags r:id="rId132"/>
                  </p:custDataLst>
                </p:nvPr>
              </p:nvSpPr>
              <p:spPr>
                <a:xfrm>
                  <a:off x="7719221" y="-159995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65" name="椭圆 164"/>
                <p:cNvSpPr/>
                <p:nvPr>
                  <p:custDataLst>
                    <p:tags r:id="rId133"/>
                  </p:custDataLst>
                </p:nvPr>
              </p:nvSpPr>
              <p:spPr>
                <a:xfrm>
                  <a:off x="7719220" y="-146869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66" name="椭圆 165"/>
                <p:cNvSpPr/>
                <p:nvPr>
                  <p:custDataLst>
                    <p:tags r:id="rId134"/>
                  </p:custDataLst>
                </p:nvPr>
              </p:nvSpPr>
              <p:spPr>
                <a:xfrm>
                  <a:off x="7719219" y="-133742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67" name="椭圆 166"/>
                <p:cNvSpPr/>
                <p:nvPr>
                  <p:custDataLst>
                    <p:tags r:id="rId135"/>
                  </p:custDataLst>
                </p:nvPr>
              </p:nvSpPr>
              <p:spPr>
                <a:xfrm>
                  <a:off x="7719218" y="-12061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</p:grpSp>
          <p:grpSp>
            <p:nvGrpSpPr>
              <p:cNvPr id="113" name="组合 112"/>
              <p:cNvGrpSpPr/>
              <p:nvPr>
                <p:custDataLst>
                  <p:tags r:id="rId136"/>
                </p:custDataLst>
              </p:nvPr>
            </p:nvGrpSpPr>
            <p:grpSpPr>
              <a:xfrm>
                <a:off x="8249591" y="-2781300"/>
                <a:ext cx="45730" cy="1620846"/>
                <a:chOff x="7719218" y="-2781300"/>
                <a:chExt cx="45730" cy="1620846"/>
              </a:xfrm>
              <a:grpFill/>
            </p:grpSpPr>
            <p:sp>
              <p:nvSpPr>
                <p:cNvPr id="142" name="椭圆 141"/>
                <p:cNvSpPr/>
                <p:nvPr>
                  <p:custDataLst>
                    <p:tags r:id="rId137"/>
                  </p:custDataLst>
                </p:nvPr>
              </p:nvSpPr>
              <p:spPr>
                <a:xfrm>
                  <a:off x="7719229" y="-278130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43" name="椭圆 142"/>
                <p:cNvSpPr/>
                <p:nvPr>
                  <p:custDataLst>
                    <p:tags r:id="rId138"/>
                  </p:custDataLst>
                </p:nvPr>
              </p:nvSpPr>
              <p:spPr>
                <a:xfrm>
                  <a:off x="7719229" y="-265003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44" name="椭圆 143"/>
                <p:cNvSpPr/>
                <p:nvPr>
                  <p:custDataLst>
                    <p:tags r:id="rId139"/>
                  </p:custDataLst>
                </p:nvPr>
              </p:nvSpPr>
              <p:spPr>
                <a:xfrm>
                  <a:off x="7719228" y="-25187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45" name="椭圆 144"/>
                <p:cNvSpPr/>
                <p:nvPr>
                  <p:custDataLst>
                    <p:tags r:id="rId140"/>
                  </p:custDataLst>
                </p:nvPr>
              </p:nvSpPr>
              <p:spPr>
                <a:xfrm>
                  <a:off x="7719227" y="-2387517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46" name="椭圆 145"/>
                <p:cNvSpPr/>
                <p:nvPr>
                  <p:custDataLst>
                    <p:tags r:id="rId141"/>
                  </p:custDataLst>
                </p:nvPr>
              </p:nvSpPr>
              <p:spPr>
                <a:xfrm>
                  <a:off x="7719226" y="-2256256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47" name="椭圆 146"/>
                <p:cNvSpPr/>
                <p:nvPr>
                  <p:custDataLst>
                    <p:tags r:id="rId142"/>
                  </p:custDataLst>
                </p:nvPr>
              </p:nvSpPr>
              <p:spPr>
                <a:xfrm>
                  <a:off x="7719225" y="-2124995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48" name="椭圆 147"/>
                <p:cNvSpPr/>
                <p:nvPr>
                  <p:custDataLst>
                    <p:tags r:id="rId143"/>
                  </p:custDataLst>
                </p:nvPr>
              </p:nvSpPr>
              <p:spPr>
                <a:xfrm>
                  <a:off x="7719224" y="-1993734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49" name="椭圆 148"/>
                <p:cNvSpPr/>
                <p:nvPr>
                  <p:custDataLst>
                    <p:tags r:id="rId144"/>
                  </p:custDataLst>
                </p:nvPr>
              </p:nvSpPr>
              <p:spPr>
                <a:xfrm>
                  <a:off x="7719223" y="-18624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50" name="椭圆 149"/>
                <p:cNvSpPr/>
                <p:nvPr>
                  <p:custDataLst>
                    <p:tags r:id="rId145"/>
                  </p:custDataLst>
                </p:nvPr>
              </p:nvSpPr>
              <p:spPr>
                <a:xfrm>
                  <a:off x="7719222" y="-1731212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51" name="椭圆 150"/>
                <p:cNvSpPr/>
                <p:nvPr>
                  <p:custDataLst>
                    <p:tags r:id="rId146"/>
                  </p:custDataLst>
                </p:nvPr>
              </p:nvSpPr>
              <p:spPr>
                <a:xfrm>
                  <a:off x="7719221" y="-159995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52" name="椭圆 151"/>
                <p:cNvSpPr/>
                <p:nvPr>
                  <p:custDataLst>
                    <p:tags r:id="rId147"/>
                  </p:custDataLst>
                </p:nvPr>
              </p:nvSpPr>
              <p:spPr>
                <a:xfrm>
                  <a:off x="7719220" y="-146869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53" name="椭圆 152"/>
                <p:cNvSpPr/>
                <p:nvPr>
                  <p:custDataLst>
                    <p:tags r:id="rId148"/>
                  </p:custDataLst>
                </p:nvPr>
              </p:nvSpPr>
              <p:spPr>
                <a:xfrm>
                  <a:off x="7719219" y="-133742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54" name="椭圆 153"/>
                <p:cNvSpPr/>
                <p:nvPr>
                  <p:custDataLst>
                    <p:tags r:id="rId149"/>
                  </p:custDataLst>
                </p:nvPr>
              </p:nvSpPr>
              <p:spPr>
                <a:xfrm>
                  <a:off x="7719218" y="-12061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</p:grpSp>
          <p:grpSp>
            <p:nvGrpSpPr>
              <p:cNvPr id="114" name="组合 113"/>
              <p:cNvGrpSpPr/>
              <p:nvPr>
                <p:custDataLst>
                  <p:tags r:id="rId150"/>
                </p:custDataLst>
              </p:nvPr>
            </p:nvGrpSpPr>
            <p:grpSpPr>
              <a:xfrm>
                <a:off x="8426382" y="-2781300"/>
                <a:ext cx="45730" cy="1620846"/>
                <a:chOff x="7719218" y="-2781300"/>
                <a:chExt cx="45730" cy="1620846"/>
              </a:xfrm>
              <a:grpFill/>
            </p:grpSpPr>
            <p:sp>
              <p:nvSpPr>
                <p:cNvPr id="129" name="椭圆 128"/>
                <p:cNvSpPr/>
                <p:nvPr>
                  <p:custDataLst>
                    <p:tags r:id="rId151"/>
                  </p:custDataLst>
                </p:nvPr>
              </p:nvSpPr>
              <p:spPr>
                <a:xfrm>
                  <a:off x="7719229" y="-278130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30" name="椭圆 129"/>
                <p:cNvSpPr/>
                <p:nvPr>
                  <p:custDataLst>
                    <p:tags r:id="rId152"/>
                  </p:custDataLst>
                </p:nvPr>
              </p:nvSpPr>
              <p:spPr>
                <a:xfrm>
                  <a:off x="7719229" y="-265003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31" name="椭圆 130"/>
                <p:cNvSpPr/>
                <p:nvPr>
                  <p:custDataLst>
                    <p:tags r:id="rId153"/>
                  </p:custDataLst>
                </p:nvPr>
              </p:nvSpPr>
              <p:spPr>
                <a:xfrm>
                  <a:off x="7719228" y="-25187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32" name="椭圆 131"/>
                <p:cNvSpPr/>
                <p:nvPr>
                  <p:custDataLst>
                    <p:tags r:id="rId154"/>
                  </p:custDataLst>
                </p:nvPr>
              </p:nvSpPr>
              <p:spPr>
                <a:xfrm>
                  <a:off x="7719227" y="-2387517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33" name="椭圆 132"/>
                <p:cNvSpPr/>
                <p:nvPr>
                  <p:custDataLst>
                    <p:tags r:id="rId155"/>
                  </p:custDataLst>
                </p:nvPr>
              </p:nvSpPr>
              <p:spPr>
                <a:xfrm>
                  <a:off x="7719226" y="-2256256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34" name="椭圆 133"/>
                <p:cNvSpPr/>
                <p:nvPr>
                  <p:custDataLst>
                    <p:tags r:id="rId156"/>
                  </p:custDataLst>
                </p:nvPr>
              </p:nvSpPr>
              <p:spPr>
                <a:xfrm>
                  <a:off x="7719225" y="-2124995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35" name="椭圆 134"/>
                <p:cNvSpPr/>
                <p:nvPr>
                  <p:custDataLst>
                    <p:tags r:id="rId157"/>
                  </p:custDataLst>
                </p:nvPr>
              </p:nvSpPr>
              <p:spPr>
                <a:xfrm>
                  <a:off x="7719224" y="-1993734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36" name="椭圆 135"/>
                <p:cNvSpPr/>
                <p:nvPr>
                  <p:custDataLst>
                    <p:tags r:id="rId158"/>
                  </p:custDataLst>
                </p:nvPr>
              </p:nvSpPr>
              <p:spPr>
                <a:xfrm>
                  <a:off x="7719223" y="-18624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37" name="椭圆 136"/>
                <p:cNvSpPr/>
                <p:nvPr>
                  <p:custDataLst>
                    <p:tags r:id="rId159"/>
                  </p:custDataLst>
                </p:nvPr>
              </p:nvSpPr>
              <p:spPr>
                <a:xfrm>
                  <a:off x="7719222" y="-1731212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38" name="椭圆 137"/>
                <p:cNvSpPr/>
                <p:nvPr>
                  <p:custDataLst>
                    <p:tags r:id="rId160"/>
                  </p:custDataLst>
                </p:nvPr>
              </p:nvSpPr>
              <p:spPr>
                <a:xfrm>
                  <a:off x="7719221" y="-159995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39" name="椭圆 138"/>
                <p:cNvSpPr/>
                <p:nvPr>
                  <p:custDataLst>
                    <p:tags r:id="rId161"/>
                  </p:custDataLst>
                </p:nvPr>
              </p:nvSpPr>
              <p:spPr>
                <a:xfrm>
                  <a:off x="7719220" y="-146869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40" name="椭圆 139"/>
                <p:cNvSpPr/>
                <p:nvPr>
                  <p:custDataLst>
                    <p:tags r:id="rId162"/>
                  </p:custDataLst>
                </p:nvPr>
              </p:nvSpPr>
              <p:spPr>
                <a:xfrm>
                  <a:off x="7719219" y="-133742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41" name="椭圆 140"/>
                <p:cNvSpPr/>
                <p:nvPr>
                  <p:custDataLst>
                    <p:tags r:id="rId163"/>
                  </p:custDataLst>
                </p:nvPr>
              </p:nvSpPr>
              <p:spPr>
                <a:xfrm>
                  <a:off x="7719218" y="-12061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</p:grpSp>
          <p:grpSp>
            <p:nvGrpSpPr>
              <p:cNvPr id="115" name="组合 114"/>
              <p:cNvGrpSpPr/>
              <p:nvPr>
                <p:custDataLst>
                  <p:tags r:id="rId164"/>
                </p:custDataLst>
              </p:nvPr>
            </p:nvGrpSpPr>
            <p:grpSpPr>
              <a:xfrm>
                <a:off x="8603172" y="-2781300"/>
                <a:ext cx="45730" cy="1620846"/>
                <a:chOff x="7719218" y="-2781300"/>
                <a:chExt cx="45730" cy="1620846"/>
              </a:xfrm>
              <a:grpFill/>
            </p:grpSpPr>
            <p:sp>
              <p:nvSpPr>
                <p:cNvPr id="116" name="椭圆 115"/>
                <p:cNvSpPr/>
                <p:nvPr>
                  <p:custDataLst>
                    <p:tags r:id="rId165"/>
                  </p:custDataLst>
                </p:nvPr>
              </p:nvSpPr>
              <p:spPr>
                <a:xfrm>
                  <a:off x="7719229" y="-278130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17" name="椭圆 116"/>
                <p:cNvSpPr/>
                <p:nvPr>
                  <p:custDataLst>
                    <p:tags r:id="rId166"/>
                  </p:custDataLst>
                </p:nvPr>
              </p:nvSpPr>
              <p:spPr>
                <a:xfrm>
                  <a:off x="7719229" y="-265003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18" name="椭圆 117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7719228" y="-25187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19" name="椭圆 118"/>
                <p:cNvSpPr/>
                <p:nvPr>
                  <p:custDataLst>
                    <p:tags r:id="rId168"/>
                  </p:custDataLst>
                </p:nvPr>
              </p:nvSpPr>
              <p:spPr>
                <a:xfrm>
                  <a:off x="7719227" y="-2387517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20" name="椭圆 119"/>
                <p:cNvSpPr/>
                <p:nvPr>
                  <p:custDataLst>
                    <p:tags r:id="rId169"/>
                  </p:custDataLst>
                </p:nvPr>
              </p:nvSpPr>
              <p:spPr>
                <a:xfrm>
                  <a:off x="7719226" y="-2256256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21" name="椭圆 120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7719225" y="-2124995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22" name="椭圆 121"/>
                <p:cNvSpPr/>
                <p:nvPr>
                  <p:custDataLst>
                    <p:tags r:id="rId171"/>
                  </p:custDataLst>
                </p:nvPr>
              </p:nvSpPr>
              <p:spPr>
                <a:xfrm>
                  <a:off x="7719224" y="-1993734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23" name="椭圆 122"/>
                <p:cNvSpPr/>
                <p:nvPr>
                  <p:custDataLst>
                    <p:tags r:id="rId172"/>
                  </p:custDataLst>
                </p:nvPr>
              </p:nvSpPr>
              <p:spPr>
                <a:xfrm>
                  <a:off x="7719223" y="-18624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24" name="椭圆 123"/>
                <p:cNvSpPr/>
                <p:nvPr>
                  <p:custDataLst>
                    <p:tags r:id="rId173"/>
                  </p:custDataLst>
                </p:nvPr>
              </p:nvSpPr>
              <p:spPr>
                <a:xfrm>
                  <a:off x="7719222" y="-1731212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25" name="椭圆 124"/>
                <p:cNvSpPr/>
                <p:nvPr>
                  <p:custDataLst>
                    <p:tags r:id="rId174"/>
                  </p:custDataLst>
                </p:nvPr>
              </p:nvSpPr>
              <p:spPr>
                <a:xfrm>
                  <a:off x="7719221" y="-159995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26" name="椭圆 125"/>
                <p:cNvSpPr/>
                <p:nvPr>
                  <p:custDataLst>
                    <p:tags r:id="rId175"/>
                  </p:custDataLst>
                </p:nvPr>
              </p:nvSpPr>
              <p:spPr>
                <a:xfrm>
                  <a:off x="7719220" y="-146869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27" name="椭圆 126"/>
                <p:cNvSpPr/>
                <p:nvPr>
                  <p:custDataLst>
                    <p:tags r:id="rId176"/>
                  </p:custDataLst>
                </p:nvPr>
              </p:nvSpPr>
              <p:spPr>
                <a:xfrm>
                  <a:off x="7719219" y="-133742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28" name="椭圆 127"/>
                <p:cNvSpPr/>
                <p:nvPr>
                  <p:custDataLst>
                    <p:tags r:id="rId177"/>
                  </p:custDataLst>
                </p:nvPr>
              </p:nvSpPr>
              <p:spPr>
                <a:xfrm>
                  <a:off x="7719218" y="-1206173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</p:grpSp>
        </p:grpSp>
        <p:sp>
          <p:nvSpPr>
            <p:cNvPr id="194" name="圆: 空心 193"/>
            <p:cNvSpPr/>
            <p:nvPr>
              <p:custDataLst>
                <p:tags r:id="rId178"/>
              </p:custDataLst>
            </p:nvPr>
          </p:nvSpPr>
          <p:spPr>
            <a:xfrm flipH="1">
              <a:off x="10149139" y="4312919"/>
              <a:ext cx="799322" cy="799322"/>
            </a:xfrm>
            <a:prstGeom prst="donut">
              <a:avLst>
                <a:gd name="adj" fmla="val 17446"/>
              </a:avLst>
            </a:prstGeom>
            <a:solidFill>
              <a:srgbClr val="FAD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7" name="加号 236"/>
            <p:cNvSpPr/>
            <p:nvPr>
              <p:custDataLst>
                <p:tags r:id="rId179"/>
              </p:custDataLst>
            </p:nvPr>
          </p:nvSpPr>
          <p:spPr>
            <a:xfrm flipH="1">
              <a:off x="8138159" y="4965946"/>
              <a:ext cx="288418" cy="288418"/>
            </a:xfrm>
            <a:prstGeom prst="mathPlus">
              <a:avLst>
                <a:gd name="adj1" fmla="val 8039"/>
              </a:avLst>
            </a:prstGeom>
            <a:solidFill>
              <a:srgbClr val="B6DB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8" name="加号 237"/>
            <p:cNvSpPr/>
            <p:nvPr>
              <p:custDataLst>
                <p:tags r:id="rId180"/>
              </p:custDataLst>
            </p:nvPr>
          </p:nvSpPr>
          <p:spPr>
            <a:xfrm flipH="1">
              <a:off x="8983602" y="5710427"/>
              <a:ext cx="288418" cy="288418"/>
            </a:xfrm>
            <a:prstGeom prst="mathPlus">
              <a:avLst>
                <a:gd name="adj1" fmla="val 8039"/>
              </a:avLst>
            </a:prstGeom>
            <a:solidFill>
              <a:srgbClr val="B6DB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grpSp>
          <p:nvGrpSpPr>
            <p:cNvPr id="367" name="组合 366"/>
            <p:cNvGrpSpPr/>
            <p:nvPr>
              <p:custDataLst>
                <p:tags r:id="rId181"/>
              </p:custDataLst>
            </p:nvPr>
          </p:nvGrpSpPr>
          <p:grpSpPr>
            <a:xfrm flipH="1">
              <a:off x="1704794" y="1213773"/>
              <a:ext cx="493687" cy="898215"/>
              <a:chOff x="10336443" y="631243"/>
              <a:chExt cx="601494" cy="1094359"/>
            </a:xfrm>
          </p:grpSpPr>
          <p:grpSp>
            <p:nvGrpSpPr>
              <p:cNvPr id="247" name="组合 246"/>
              <p:cNvGrpSpPr/>
              <p:nvPr>
                <p:custDataLst>
                  <p:tags r:id="rId182"/>
                </p:custDataLst>
              </p:nvPr>
            </p:nvGrpSpPr>
            <p:grpSpPr>
              <a:xfrm>
                <a:off x="10336443" y="631243"/>
                <a:ext cx="601494" cy="263997"/>
                <a:chOff x="10336443" y="631243"/>
                <a:chExt cx="601494" cy="263997"/>
              </a:xfrm>
              <a:solidFill>
                <a:srgbClr val="FADEDA"/>
              </a:solidFill>
            </p:grpSpPr>
            <p:sp>
              <p:nvSpPr>
                <p:cNvPr id="239" name="乘号 238"/>
                <p:cNvSpPr/>
                <p:nvPr>
                  <p:custDataLst>
                    <p:tags r:id="rId183"/>
                  </p:custDataLst>
                </p:nvPr>
              </p:nvSpPr>
              <p:spPr>
                <a:xfrm>
                  <a:off x="10336443" y="631243"/>
                  <a:ext cx="263997" cy="263997"/>
                </a:xfrm>
                <a:prstGeom prst="mathMultiply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240" name="乘号 239"/>
                <p:cNvSpPr/>
                <p:nvPr>
                  <p:custDataLst>
                    <p:tags r:id="rId184"/>
                  </p:custDataLst>
                </p:nvPr>
              </p:nvSpPr>
              <p:spPr>
                <a:xfrm>
                  <a:off x="10673940" y="631243"/>
                  <a:ext cx="263997" cy="263997"/>
                </a:xfrm>
                <a:prstGeom prst="mathMultiply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</p:grpSp>
          <p:grpSp>
            <p:nvGrpSpPr>
              <p:cNvPr id="246" name="组合 245"/>
              <p:cNvGrpSpPr/>
              <p:nvPr>
                <p:custDataLst>
                  <p:tags r:id="rId185"/>
                </p:custDataLst>
              </p:nvPr>
            </p:nvGrpSpPr>
            <p:grpSpPr>
              <a:xfrm>
                <a:off x="10336443" y="1046424"/>
                <a:ext cx="601494" cy="263997"/>
                <a:chOff x="10336443" y="1168609"/>
                <a:chExt cx="601494" cy="263997"/>
              </a:xfrm>
              <a:solidFill>
                <a:srgbClr val="FADEDA"/>
              </a:solidFill>
            </p:grpSpPr>
            <p:sp>
              <p:nvSpPr>
                <p:cNvPr id="241" name="乘号 240"/>
                <p:cNvSpPr/>
                <p:nvPr>
                  <p:custDataLst>
                    <p:tags r:id="rId186"/>
                  </p:custDataLst>
                </p:nvPr>
              </p:nvSpPr>
              <p:spPr>
                <a:xfrm>
                  <a:off x="10336443" y="1168609"/>
                  <a:ext cx="263997" cy="263997"/>
                </a:xfrm>
                <a:prstGeom prst="mathMultiply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242" name="乘号 241"/>
                <p:cNvSpPr/>
                <p:nvPr>
                  <p:custDataLst>
                    <p:tags r:id="rId187"/>
                  </p:custDataLst>
                </p:nvPr>
              </p:nvSpPr>
              <p:spPr>
                <a:xfrm>
                  <a:off x="10673940" y="1168609"/>
                  <a:ext cx="263997" cy="263997"/>
                </a:xfrm>
                <a:prstGeom prst="mathMultiply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</p:grpSp>
          <p:grpSp>
            <p:nvGrpSpPr>
              <p:cNvPr id="245" name="组合 244"/>
              <p:cNvGrpSpPr/>
              <p:nvPr>
                <p:custDataLst>
                  <p:tags r:id="rId188"/>
                </p:custDataLst>
              </p:nvPr>
            </p:nvGrpSpPr>
            <p:grpSpPr>
              <a:xfrm>
                <a:off x="10336443" y="1461605"/>
                <a:ext cx="601494" cy="263997"/>
                <a:chOff x="10336443" y="1693107"/>
                <a:chExt cx="601494" cy="263997"/>
              </a:xfrm>
              <a:solidFill>
                <a:srgbClr val="FADEDA"/>
              </a:solidFill>
            </p:grpSpPr>
            <p:sp>
              <p:nvSpPr>
                <p:cNvPr id="243" name="乘号 242"/>
                <p:cNvSpPr/>
                <p:nvPr>
                  <p:custDataLst>
                    <p:tags r:id="rId189"/>
                  </p:custDataLst>
                </p:nvPr>
              </p:nvSpPr>
              <p:spPr>
                <a:xfrm>
                  <a:off x="10336443" y="1693107"/>
                  <a:ext cx="263997" cy="263997"/>
                </a:xfrm>
                <a:prstGeom prst="mathMultiply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244" name="乘号 243"/>
                <p:cNvSpPr/>
                <p:nvPr>
                  <p:custDataLst>
                    <p:tags r:id="rId190"/>
                  </p:custDataLst>
                </p:nvPr>
              </p:nvSpPr>
              <p:spPr>
                <a:xfrm>
                  <a:off x="10673940" y="1693107"/>
                  <a:ext cx="263997" cy="263997"/>
                </a:xfrm>
                <a:prstGeom prst="mathMultiply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lvl9pPr>
                </a:lstStyle>
                <a:p>
                  <a:endParaRPr/>
                </a:p>
              </p:txBody>
            </p:sp>
          </p:grpSp>
        </p:grpSp>
        <p:grpSp>
          <p:nvGrpSpPr>
            <p:cNvPr id="368" name="组合 367"/>
            <p:cNvGrpSpPr/>
            <p:nvPr>
              <p:custDataLst>
                <p:tags r:id="rId191"/>
              </p:custDataLst>
            </p:nvPr>
          </p:nvGrpSpPr>
          <p:grpSpPr>
            <a:xfrm flipH="1">
              <a:off x="0" y="-22057"/>
              <a:ext cx="12192000" cy="6886146"/>
              <a:chOff x="0" y="-22057"/>
              <a:chExt cx="12192000" cy="6886146"/>
            </a:xfrm>
          </p:grpSpPr>
          <p:sp>
            <p:nvSpPr>
              <p:cNvPr id="266" name="任意多边形: 形状 265"/>
              <p:cNvSpPr/>
              <p:nvPr>
                <p:custDataLst>
                  <p:tags r:id="rId192"/>
                </p:custDataLst>
              </p:nvPr>
            </p:nvSpPr>
            <p:spPr>
              <a:xfrm>
                <a:off x="7768103" y="3745211"/>
                <a:ext cx="4423897" cy="3118878"/>
              </a:xfrm>
              <a:custGeom>
                <a:gdLst>
                  <a:gd name="connsiteX0" fmla="*/ 4423897 w 4423897"/>
                  <a:gd name="connsiteY0" fmla="*/ 0 h 3118878"/>
                  <a:gd name="connsiteX1" fmla="*/ 4423897 w 4423897"/>
                  <a:gd name="connsiteY1" fmla="*/ 3118878 h 3118878"/>
                  <a:gd name="connsiteX2" fmla="*/ 69222 w 4423897"/>
                  <a:gd name="connsiteY2" fmla="*/ 3118878 h 3118878"/>
                  <a:gd name="connsiteX3" fmla="*/ 46933 w 4423897"/>
                  <a:gd name="connsiteY3" fmla="*/ 3091340 h 3118878"/>
                  <a:gd name="connsiteX4" fmla="*/ 11555 w 4423897"/>
                  <a:gd name="connsiteY4" fmla="*/ 2905375 h 3118878"/>
                  <a:gd name="connsiteX5" fmla="*/ 476011 w 4423897"/>
                  <a:gd name="connsiteY5" fmla="*/ 2310289 h 3118878"/>
                  <a:gd name="connsiteX6" fmla="*/ 2420926 w 4423897"/>
                  <a:gd name="connsiteY6" fmla="*/ 2063546 h 3118878"/>
                  <a:gd name="connsiteX7" fmla="*/ 3480468 w 4423897"/>
                  <a:gd name="connsiteY7" fmla="*/ 263775 h 3118878"/>
                  <a:gd name="connsiteX8" fmla="*/ 4384890 w 4423897"/>
                  <a:gd name="connsiteY8" fmla="*/ 704 h 311887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23897" h="3118878">
                    <a:moveTo>
                      <a:pt x="4423897" y="0"/>
                    </a:moveTo>
                    <a:lnTo>
                      <a:pt x="4423897" y="3118878"/>
                    </a:lnTo>
                    <a:lnTo>
                      <a:pt x="69222" y="3118878"/>
                    </a:lnTo>
                    <a:lnTo>
                      <a:pt x="46933" y="3091340"/>
                    </a:lnTo>
                    <a:cubicBezTo>
                      <a:pt x="10345" y="3040842"/>
                      <a:pt x="-16265" y="2981575"/>
                      <a:pt x="11555" y="2905375"/>
                    </a:cubicBezTo>
                    <a:cubicBezTo>
                      <a:pt x="67193" y="2752975"/>
                      <a:pt x="74449" y="2450594"/>
                      <a:pt x="476011" y="2310289"/>
                    </a:cubicBezTo>
                    <a:cubicBezTo>
                      <a:pt x="877573" y="2169984"/>
                      <a:pt x="1920183" y="2404632"/>
                      <a:pt x="2420926" y="2063546"/>
                    </a:cubicBezTo>
                    <a:cubicBezTo>
                      <a:pt x="2921669" y="1722460"/>
                      <a:pt x="3013592" y="592765"/>
                      <a:pt x="3480468" y="263775"/>
                    </a:cubicBezTo>
                    <a:cubicBezTo>
                      <a:pt x="3713906" y="99280"/>
                      <a:pt x="4054992" y="20661"/>
                      <a:pt x="4384890" y="704"/>
                    </a:cubicBezTo>
                    <a:close/>
                  </a:path>
                </a:pathLst>
              </a:custGeom>
              <a:solidFill>
                <a:srgbClr val="FADE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278" name="任意多边形: 形状 277"/>
              <p:cNvSpPr/>
              <p:nvPr>
                <p:custDataLst>
                  <p:tags r:id="rId193"/>
                </p:custDataLst>
              </p:nvPr>
            </p:nvSpPr>
            <p:spPr>
              <a:xfrm>
                <a:off x="1" y="-22057"/>
                <a:ext cx="3557737" cy="1809824"/>
              </a:xfrm>
              <a:custGeom>
                <a:gdLst>
                  <a:gd name="connsiteX0" fmla="*/ 0 w 3557737"/>
                  <a:gd name="connsiteY0" fmla="*/ 0 h 1809824"/>
                  <a:gd name="connsiteX1" fmla="*/ 3557737 w 3557737"/>
                  <a:gd name="connsiteY1" fmla="*/ 0 h 1809824"/>
                  <a:gd name="connsiteX2" fmla="*/ 3529580 w 3557737"/>
                  <a:gd name="connsiteY2" fmla="*/ 29541 h 1809824"/>
                  <a:gd name="connsiteX3" fmla="*/ 2409371 w 3557737"/>
                  <a:gd name="connsiteY3" fmla="*/ 1067086 h 1809824"/>
                  <a:gd name="connsiteX4" fmla="*/ 1553029 w 3557737"/>
                  <a:gd name="connsiteY4" fmla="*/ 1038057 h 1809824"/>
                  <a:gd name="connsiteX5" fmla="*/ 595086 w 3557737"/>
                  <a:gd name="connsiteY5" fmla="*/ 1807314 h 1809824"/>
                  <a:gd name="connsiteX6" fmla="*/ 75888 w 3557737"/>
                  <a:gd name="connsiteY6" fmla="*/ 1683022 h 1809824"/>
                  <a:gd name="connsiteX7" fmla="*/ 0 w 3557737"/>
                  <a:gd name="connsiteY7" fmla="*/ 1647555 h 180982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57737" h="1809824">
                    <a:moveTo>
                      <a:pt x="0" y="0"/>
                    </a:moveTo>
                    <a:lnTo>
                      <a:pt x="3557737" y="0"/>
                    </a:lnTo>
                    <a:lnTo>
                      <a:pt x="3529580" y="29541"/>
                    </a:lnTo>
                    <a:cubicBezTo>
                      <a:pt x="3189514" y="386275"/>
                      <a:pt x="2690585" y="905615"/>
                      <a:pt x="2409371" y="1067086"/>
                    </a:cubicBezTo>
                    <a:cubicBezTo>
                      <a:pt x="2034419" y="1282381"/>
                      <a:pt x="1855410" y="914686"/>
                      <a:pt x="1553029" y="1038057"/>
                    </a:cubicBezTo>
                    <a:cubicBezTo>
                      <a:pt x="1250648" y="1161428"/>
                      <a:pt x="972457" y="1766190"/>
                      <a:pt x="595086" y="1807314"/>
                    </a:cubicBezTo>
                    <a:cubicBezTo>
                      <a:pt x="453572" y="1822736"/>
                      <a:pt x="266474" y="1765359"/>
                      <a:pt x="75888" y="1683022"/>
                    </a:cubicBezTo>
                    <a:lnTo>
                      <a:pt x="0" y="1647555"/>
                    </a:lnTo>
                    <a:close/>
                  </a:path>
                </a:pathLst>
              </a:custGeom>
              <a:solidFill>
                <a:srgbClr val="C9C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272" name="任意多边形: 形状 271"/>
              <p:cNvSpPr/>
              <p:nvPr>
                <p:custDataLst>
                  <p:tags r:id="rId194"/>
                </p:custDataLst>
              </p:nvPr>
            </p:nvSpPr>
            <p:spPr>
              <a:xfrm>
                <a:off x="2117777" y="-22057"/>
                <a:ext cx="3557511" cy="1212820"/>
              </a:xfrm>
              <a:custGeom>
                <a:gdLst>
                  <a:gd name="connsiteX0" fmla="*/ 0 w 3557511"/>
                  <a:gd name="connsiteY0" fmla="*/ 0 h 1212820"/>
                  <a:gd name="connsiteX1" fmla="*/ 3537584 w 3557511"/>
                  <a:gd name="connsiteY1" fmla="*/ 0 h 1212820"/>
                  <a:gd name="connsiteX2" fmla="*/ 3557310 w 3557511"/>
                  <a:gd name="connsiteY2" fmla="*/ 65600 h 1212820"/>
                  <a:gd name="connsiteX3" fmla="*/ 3310567 w 3557511"/>
                  <a:gd name="connsiteY3" fmla="*/ 689714 h 1212820"/>
                  <a:gd name="connsiteX4" fmla="*/ 2541310 w 3557511"/>
                  <a:gd name="connsiteY4" fmla="*/ 791314 h 1212820"/>
                  <a:gd name="connsiteX5" fmla="*/ 1815595 w 3557511"/>
                  <a:gd name="connsiteY5" fmla="*/ 1212228 h 1212820"/>
                  <a:gd name="connsiteX6" fmla="*/ 1191481 w 3557511"/>
                  <a:gd name="connsiteY6" fmla="*/ 689714 h 1212820"/>
                  <a:gd name="connsiteX7" fmla="*/ 262567 w 3557511"/>
                  <a:gd name="connsiteY7" fmla="*/ 283314 h 1212820"/>
                  <a:gd name="connsiteX8" fmla="*/ 50863 w 3557511"/>
                  <a:gd name="connsiteY8" fmla="*/ 59363 h 121282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57511" h="1212820">
                    <a:moveTo>
                      <a:pt x="0" y="0"/>
                    </a:moveTo>
                    <a:lnTo>
                      <a:pt x="3537584" y="0"/>
                    </a:lnTo>
                    <a:lnTo>
                      <a:pt x="3557310" y="65600"/>
                    </a:lnTo>
                    <a:cubicBezTo>
                      <a:pt x="3562148" y="242190"/>
                      <a:pt x="3479900" y="568762"/>
                      <a:pt x="3310567" y="689714"/>
                    </a:cubicBezTo>
                    <a:cubicBezTo>
                      <a:pt x="3141234" y="810666"/>
                      <a:pt x="2790472" y="704228"/>
                      <a:pt x="2541310" y="791314"/>
                    </a:cubicBezTo>
                    <a:cubicBezTo>
                      <a:pt x="2292148" y="878400"/>
                      <a:pt x="2040567" y="1229161"/>
                      <a:pt x="1815595" y="1212228"/>
                    </a:cubicBezTo>
                    <a:cubicBezTo>
                      <a:pt x="1590623" y="1195295"/>
                      <a:pt x="1450319" y="844533"/>
                      <a:pt x="1191481" y="689714"/>
                    </a:cubicBezTo>
                    <a:cubicBezTo>
                      <a:pt x="932643" y="534895"/>
                      <a:pt x="473024" y="508285"/>
                      <a:pt x="262567" y="283314"/>
                    </a:cubicBezTo>
                    <a:cubicBezTo>
                      <a:pt x="209953" y="227071"/>
                      <a:pt x="131334" y="148150"/>
                      <a:pt x="50863" y="59363"/>
                    </a:cubicBezTo>
                    <a:close/>
                  </a:path>
                </a:pathLst>
              </a:cu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0" name="椭圆 9"/>
              <p:cNvSpPr/>
              <p:nvPr>
                <p:custDataLst>
                  <p:tags r:id="rId195"/>
                </p:custDataLst>
              </p:nvPr>
            </p:nvSpPr>
            <p:spPr>
              <a:xfrm>
                <a:off x="5181600" y="1030514"/>
                <a:ext cx="493687" cy="493687"/>
              </a:xfrm>
              <a:prstGeom prst="ellipse">
                <a:avLst/>
              </a:pr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" name="圆: 空心 10"/>
              <p:cNvSpPr/>
              <p:nvPr>
                <p:custDataLst>
                  <p:tags r:id="rId196"/>
                </p:custDataLst>
              </p:nvPr>
            </p:nvSpPr>
            <p:spPr>
              <a:xfrm>
                <a:off x="6255657" y="130629"/>
                <a:ext cx="764611" cy="764611"/>
              </a:xfrm>
              <a:prstGeom prst="donut">
                <a:avLst>
                  <a:gd name="adj" fmla="val 15457"/>
                </a:avLst>
              </a:prstGeom>
              <a:solidFill>
                <a:srgbClr val="CACE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268" name="任意多边形: 形状 267"/>
              <p:cNvSpPr/>
              <p:nvPr>
                <p:custDataLst>
                  <p:tags r:id="rId197"/>
                </p:custDataLst>
              </p:nvPr>
            </p:nvSpPr>
            <p:spPr>
              <a:xfrm>
                <a:off x="6110763" y="5950858"/>
                <a:ext cx="2297312" cy="907142"/>
              </a:xfrm>
              <a:custGeom>
                <a:gdLst>
                  <a:gd name="connsiteX0" fmla="*/ 1148656 w 2297312"/>
                  <a:gd name="connsiteY0" fmla="*/ 0 h 907142"/>
                  <a:gd name="connsiteX1" fmla="*/ 2288439 w 2297312"/>
                  <a:gd name="connsiteY1" fmla="*/ 828624 h 907142"/>
                  <a:gd name="connsiteX2" fmla="*/ 2297312 w 2297312"/>
                  <a:gd name="connsiteY2" fmla="*/ 907142 h 907142"/>
                  <a:gd name="connsiteX3" fmla="*/ 0 w 2297312"/>
                  <a:gd name="connsiteY3" fmla="*/ 907142 h 907142"/>
                  <a:gd name="connsiteX4" fmla="*/ 8874 w 2297312"/>
                  <a:gd name="connsiteY4" fmla="*/ 828624 h 907142"/>
                  <a:gd name="connsiteX5" fmla="*/ 1148656 w 2297312"/>
                  <a:gd name="connsiteY5" fmla="*/ 0 h 90714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97312" h="907142">
                    <a:moveTo>
                      <a:pt x="1148656" y="0"/>
                    </a:moveTo>
                    <a:cubicBezTo>
                      <a:pt x="1710878" y="0"/>
                      <a:pt x="2179954" y="355730"/>
                      <a:pt x="2288439" y="828624"/>
                    </a:cubicBezTo>
                    <a:lnTo>
                      <a:pt x="2297312" y="907142"/>
                    </a:lnTo>
                    <a:lnTo>
                      <a:pt x="0" y="907142"/>
                    </a:lnTo>
                    <a:lnTo>
                      <a:pt x="8874" y="828624"/>
                    </a:lnTo>
                    <a:cubicBezTo>
                      <a:pt x="117358" y="355730"/>
                      <a:pt x="586435" y="0"/>
                      <a:pt x="1148656" y="0"/>
                    </a:cubicBezTo>
                    <a:close/>
                  </a:path>
                </a:pathLst>
              </a:custGeom>
              <a:solidFill>
                <a:srgbClr val="CACE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270" name="任意多边形: 形状 269"/>
              <p:cNvSpPr/>
              <p:nvPr>
                <p:custDataLst>
                  <p:tags r:id="rId198"/>
                </p:custDataLst>
              </p:nvPr>
            </p:nvSpPr>
            <p:spPr>
              <a:xfrm>
                <a:off x="6802552" y="6473906"/>
                <a:ext cx="913732" cy="384094"/>
              </a:xfrm>
              <a:custGeom>
                <a:gdLst>
                  <a:gd name="connsiteX0" fmla="*/ 456866 w 913732"/>
                  <a:gd name="connsiteY0" fmla="*/ 0 h 384094"/>
                  <a:gd name="connsiteX1" fmla="*/ 907336 w 913732"/>
                  <a:gd name="connsiteY1" fmla="*/ 327492 h 384094"/>
                  <a:gd name="connsiteX2" fmla="*/ 913732 w 913732"/>
                  <a:gd name="connsiteY2" fmla="*/ 384094 h 384094"/>
                  <a:gd name="connsiteX3" fmla="*/ 0 w 913732"/>
                  <a:gd name="connsiteY3" fmla="*/ 384094 h 384094"/>
                  <a:gd name="connsiteX4" fmla="*/ 6397 w 913732"/>
                  <a:gd name="connsiteY4" fmla="*/ 327492 h 384094"/>
                  <a:gd name="connsiteX5" fmla="*/ 456866 w 913732"/>
                  <a:gd name="connsiteY5" fmla="*/ 0 h 38409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3732" h="384094">
                    <a:moveTo>
                      <a:pt x="456866" y="0"/>
                    </a:moveTo>
                    <a:cubicBezTo>
                      <a:pt x="679070" y="0"/>
                      <a:pt x="864460" y="140593"/>
                      <a:pt x="907336" y="327492"/>
                    </a:cubicBezTo>
                    <a:lnTo>
                      <a:pt x="913732" y="384094"/>
                    </a:lnTo>
                    <a:lnTo>
                      <a:pt x="0" y="384094"/>
                    </a:lnTo>
                    <a:lnTo>
                      <a:pt x="6397" y="327492"/>
                    </a:lnTo>
                    <a:cubicBezTo>
                      <a:pt x="49273" y="140593"/>
                      <a:pt x="234663" y="0"/>
                      <a:pt x="45686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95" name="圆: 空心 194"/>
              <p:cNvSpPr/>
              <p:nvPr>
                <p:custDataLst>
                  <p:tags r:id="rId199"/>
                </p:custDataLst>
              </p:nvPr>
            </p:nvSpPr>
            <p:spPr>
              <a:xfrm>
                <a:off x="5864440" y="5583740"/>
                <a:ext cx="625338" cy="625338"/>
              </a:xfrm>
              <a:prstGeom prst="donut">
                <a:avLst>
                  <a:gd name="adj" fmla="val 17446"/>
                </a:avLst>
              </a:pr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96" name="椭圆 195"/>
              <p:cNvSpPr/>
              <p:nvPr>
                <p:custDataLst>
                  <p:tags r:id="rId200"/>
                </p:custDataLst>
              </p:nvPr>
            </p:nvSpPr>
            <p:spPr>
              <a:xfrm>
                <a:off x="7116469" y="5357702"/>
                <a:ext cx="327401" cy="327401"/>
              </a:xfrm>
              <a:prstGeom prst="ellipse">
                <a:avLst/>
              </a:pr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280" name="任意多边形: 形状 279"/>
              <p:cNvSpPr/>
              <p:nvPr>
                <p:custDataLst>
                  <p:tags r:id="rId201"/>
                </p:custDataLst>
              </p:nvPr>
            </p:nvSpPr>
            <p:spPr>
              <a:xfrm>
                <a:off x="2759621" y="-22056"/>
                <a:ext cx="1023457" cy="373439"/>
              </a:xfrm>
              <a:custGeom>
                <a:gdLst>
                  <a:gd name="connsiteX0" fmla="*/ 0 w 1023457"/>
                  <a:gd name="connsiteY0" fmla="*/ 0 h 373439"/>
                  <a:gd name="connsiteX1" fmla="*/ 1023457 w 1023457"/>
                  <a:gd name="connsiteY1" fmla="*/ 0 h 373439"/>
                  <a:gd name="connsiteX2" fmla="*/ 1010074 w 1023457"/>
                  <a:gd name="connsiteY2" fmla="*/ 43113 h 373439"/>
                  <a:gd name="connsiteX3" fmla="*/ 511728 w 1023457"/>
                  <a:gd name="connsiteY3" fmla="*/ 373439 h 373439"/>
                  <a:gd name="connsiteX4" fmla="*/ 13383 w 1023457"/>
                  <a:gd name="connsiteY4" fmla="*/ 43113 h 37343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3457" h="373439">
                    <a:moveTo>
                      <a:pt x="0" y="0"/>
                    </a:moveTo>
                    <a:lnTo>
                      <a:pt x="1023457" y="0"/>
                    </a:lnTo>
                    <a:lnTo>
                      <a:pt x="1010074" y="43113"/>
                    </a:lnTo>
                    <a:cubicBezTo>
                      <a:pt x="927968" y="237232"/>
                      <a:pt x="735755" y="373439"/>
                      <a:pt x="511728" y="373439"/>
                    </a:cubicBezTo>
                    <a:cubicBezTo>
                      <a:pt x="287702" y="373439"/>
                      <a:pt x="95488" y="237232"/>
                      <a:pt x="13383" y="43113"/>
                    </a:cubicBezTo>
                    <a:close/>
                  </a:path>
                </a:pathLst>
              </a:custGeom>
              <a:solidFill>
                <a:srgbClr val="FADE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236" name="加号 235"/>
              <p:cNvSpPr/>
              <p:nvPr>
                <p:custDataLst>
                  <p:tags r:id="rId202"/>
                </p:custDataLst>
              </p:nvPr>
            </p:nvSpPr>
            <p:spPr>
              <a:xfrm>
                <a:off x="764213" y="2598057"/>
                <a:ext cx="393783" cy="393783"/>
              </a:xfrm>
              <a:prstGeom prst="mathPlus">
                <a:avLst/>
              </a:prstGeom>
              <a:solidFill>
                <a:srgbClr val="FFE8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248" name="圆: 空心 247"/>
              <p:cNvSpPr/>
              <p:nvPr>
                <p:custDataLst>
                  <p:tags r:id="rId203"/>
                </p:custDataLst>
              </p:nvPr>
            </p:nvSpPr>
            <p:spPr>
              <a:xfrm>
                <a:off x="849755" y="512934"/>
                <a:ext cx="308241" cy="308241"/>
              </a:xfrm>
              <a:prstGeom prst="donut">
                <a:avLst>
                  <a:gd name="adj" fmla="val 9431"/>
                </a:avLst>
              </a:prstGeom>
              <a:solidFill>
                <a:srgbClr val="FFE8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249" name="椭圆 248"/>
              <p:cNvSpPr/>
              <p:nvPr>
                <p:custDataLst>
                  <p:tags r:id="rId204"/>
                </p:custDataLst>
              </p:nvPr>
            </p:nvSpPr>
            <p:spPr>
              <a:xfrm>
                <a:off x="2031104" y="351382"/>
                <a:ext cx="119026" cy="1190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276" name="任意多边形: 形状 275"/>
              <p:cNvSpPr/>
              <p:nvPr>
                <p:custDataLst>
                  <p:tags r:id="rId205"/>
                </p:custDataLst>
              </p:nvPr>
            </p:nvSpPr>
            <p:spPr>
              <a:xfrm>
                <a:off x="0" y="383006"/>
                <a:ext cx="926410" cy="3454545"/>
              </a:xfrm>
              <a:custGeom>
                <a:gdLst>
                  <a:gd name="connsiteX0" fmla="*/ 0 w 926410"/>
                  <a:gd name="connsiteY0" fmla="*/ 0 h 3454545"/>
                  <a:gd name="connsiteX1" fmla="*/ 38024 w 926410"/>
                  <a:gd name="connsiteY1" fmla="*/ 29881 h 3454545"/>
                  <a:gd name="connsiteX2" fmla="*/ 351615 w 926410"/>
                  <a:gd name="connsiteY2" fmla="*/ 295538 h 3454545"/>
                  <a:gd name="connsiteX3" fmla="*/ 924022 w 926410"/>
                  <a:gd name="connsiteY3" fmla="*/ 865224 h 3454545"/>
                  <a:gd name="connsiteX4" fmla="*/ 561165 w 926410"/>
                  <a:gd name="connsiteY4" fmla="*/ 1895738 h 3454545"/>
                  <a:gd name="connsiteX5" fmla="*/ 691794 w 926410"/>
                  <a:gd name="connsiteY5" fmla="*/ 2723053 h 3454545"/>
                  <a:gd name="connsiteX6" fmla="*/ 6192 w 926410"/>
                  <a:gd name="connsiteY6" fmla="*/ 3449433 h 3454545"/>
                  <a:gd name="connsiteX7" fmla="*/ 0 w 926410"/>
                  <a:gd name="connsiteY7" fmla="*/ 3454545 h 345454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26410" h="3454545">
                    <a:moveTo>
                      <a:pt x="0" y="0"/>
                    </a:moveTo>
                    <a:lnTo>
                      <a:pt x="38024" y="29881"/>
                    </a:lnTo>
                    <a:cubicBezTo>
                      <a:pt x="153744" y="129205"/>
                      <a:pt x="268626" y="246241"/>
                      <a:pt x="351615" y="295538"/>
                    </a:cubicBezTo>
                    <a:cubicBezTo>
                      <a:pt x="572920" y="426998"/>
                      <a:pt x="889097" y="598524"/>
                      <a:pt x="924022" y="865224"/>
                    </a:cubicBezTo>
                    <a:cubicBezTo>
                      <a:pt x="958947" y="1131924"/>
                      <a:pt x="599870" y="1586100"/>
                      <a:pt x="561165" y="1895738"/>
                    </a:cubicBezTo>
                    <a:cubicBezTo>
                      <a:pt x="522460" y="2205376"/>
                      <a:pt x="795813" y="2454539"/>
                      <a:pt x="691794" y="2723053"/>
                    </a:cubicBezTo>
                    <a:cubicBezTo>
                      <a:pt x="600777" y="2958003"/>
                      <a:pt x="200463" y="3289261"/>
                      <a:pt x="6192" y="3449433"/>
                    </a:cubicBezTo>
                    <a:lnTo>
                      <a:pt x="0" y="3454545"/>
                    </a:lnTo>
                    <a:close/>
                  </a:path>
                </a:pathLst>
              </a:custGeom>
              <a:solidFill>
                <a:srgbClr val="FADE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281" name="椭圆 280"/>
              <p:cNvSpPr/>
              <p:nvPr>
                <p:custDataLst>
                  <p:tags r:id="rId206"/>
                </p:custDataLst>
              </p:nvPr>
            </p:nvSpPr>
            <p:spPr>
              <a:xfrm>
                <a:off x="9137869" y="4372833"/>
                <a:ext cx="2101073" cy="2101073"/>
              </a:xfrm>
              <a:prstGeom prst="ellipse">
                <a:avLst/>
              </a:prstGeom>
              <a:solidFill>
                <a:srgbClr val="FFE8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</p:grpSp>
        <p:sp>
          <p:nvSpPr>
            <p:cNvPr id="375" name="椭圆 374"/>
            <p:cNvSpPr/>
            <p:nvPr>
              <p:custDataLst>
                <p:tags r:id="rId207"/>
              </p:custDataLst>
            </p:nvPr>
          </p:nvSpPr>
          <p:spPr>
            <a:xfrm>
              <a:off x="353961" y="4361965"/>
              <a:ext cx="342964" cy="3429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pic>
        <p:nvPicPr>
          <p:cNvPr id="4" name="pd-5b82ad44c5032742">
            <a:hlinkClick action="ppaction://media"/>
          </p:cNvPr>
          <p:cNvPicPr>
            <a:picLocks noChangeAspect="1"/>
          </p:cNvPicPr>
          <p:nvPr>
            <a:videoFile r:link="rId210"/>
            <p:custDataLst>
              <p:tags r:id="rId209"/>
            </p:custDataLst>
            <p:extLst>
              <p:ext uri="{DAA4B4D4-6D71-4841-9C94-3DE7FCFB9230}">
                <p14:media xmlns:p14="http://schemas.microsoft.com/office/powerpoint/2010/main" r:embed="rId211"/>
              </p:ext>
            </p:extLst>
          </p:nvPr>
        </p:nvPicPr>
        <p:blipFill>
          <a:blip r:embed="rId208"/>
          <a:stretch>
            <a:fillRect/>
          </a:stretch>
        </p:blipFill>
        <p:spPr>
          <a:xfrm>
            <a:off x="-1012825" y="-63165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9" dur="10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dur="5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 prLst="">
                                      <p:cBhvr>
                                        <p:cTn id="15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dur="5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3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37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39" name="任意多边形: 形状 3"/>
          <p:cNvSpPr/>
          <p:nvPr userDrawn="1">
            <p:custDataLst>
              <p:tags r:id="rId3"/>
            </p:custDataLst>
          </p:nvPr>
        </p:nvSpPr>
        <p:spPr>
          <a:xfrm>
            <a:off x="1" y="1"/>
            <a:ext cx="1638300" cy="558526"/>
          </a:xfrm>
          <a:custGeom>
            <a:gdLst>
              <a:gd name="connsiteX0" fmla="*/ 0 w 3557511"/>
              <a:gd name="connsiteY0" fmla="*/ 0 h 1212820"/>
              <a:gd name="connsiteX1" fmla="*/ 3537584 w 3557511"/>
              <a:gd name="connsiteY1" fmla="*/ 0 h 1212820"/>
              <a:gd name="connsiteX2" fmla="*/ 3557310 w 3557511"/>
              <a:gd name="connsiteY2" fmla="*/ 65600 h 1212820"/>
              <a:gd name="connsiteX3" fmla="*/ 3310567 w 3557511"/>
              <a:gd name="connsiteY3" fmla="*/ 689714 h 1212820"/>
              <a:gd name="connsiteX4" fmla="*/ 2541310 w 3557511"/>
              <a:gd name="connsiteY4" fmla="*/ 791314 h 1212820"/>
              <a:gd name="connsiteX5" fmla="*/ 1815595 w 3557511"/>
              <a:gd name="connsiteY5" fmla="*/ 1212228 h 1212820"/>
              <a:gd name="connsiteX6" fmla="*/ 1191481 w 3557511"/>
              <a:gd name="connsiteY6" fmla="*/ 689714 h 1212820"/>
              <a:gd name="connsiteX7" fmla="*/ 262567 w 3557511"/>
              <a:gd name="connsiteY7" fmla="*/ 283314 h 1212820"/>
              <a:gd name="connsiteX8" fmla="*/ 50863 w 3557511"/>
              <a:gd name="connsiteY8" fmla="*/ 59363 h 12128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511" h="1212820">
                <a:moveTo>
                  <a:pt x="0" y="0"/>
                </a:moveTo>
                <a:lnTo>
                  <a:pt x="3537584" y="0"/>
                </a:lnTo>
                <a:lnTo>
                  <a:pt x="3557310" y="65600"/>
                </a:lnTo>
                <a:cubicBezTo>
                  <a:pt x="3562148" y="242190"/>
                  <a:pt x="3479900" y="568762"/>
                  <a:pt x="3310567" y="689714"/>
                </a:cubicBezTo>
                <a:cubicBezTo>
                  <a:pt x="3141234" y="810666"/>
                  <a:pt x="2790472" y="704228"/>
                  <a:pt x="2541310" y="791314"/>
                </a:cubicBezTo>
                <a:cubicBezTo>
                  <a:pt x="2292148" y="878400"/>
                  <a:pt x="2040567" y="1229161"/>
                  <a:pt x="1815595" y="1212228"/>
                </a:cubicBezTo>
                <a:cubicBezTo>
                  <a:pt x="1590623" y="1195295"/>
                  <a:pt x="1450319" y="844533"/>
                  <a:pt x="1191481" y="689714"/>
                </a:cubicBezTo>
                <a:cubicBezTo>
                  <a:pt x="932643" y="534895"/>
                  <a:pt x="473024" y="508285"/>
                  <a:pt x="262567" y="283314"/>
                </a:cubicBezTo>
                <a:cubicBezTo>
                  <a:pt x="209953" y="227071"/>
                  <a:pt x="131334" y="148150"/>
                  <a:pt x="50863" y="59363"/>
                </a:cubicBezTo>
                <a:close/>
              </a:path>
            </a:pathLst>
          </a:custGeom>
          <a:solidFill>
            <a:srgbClr val="B6D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140" name="标题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638300" y="258419"/>
            <a:ext cx="9906735" cy="544852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latin typeface="宋体"/>
                <a:sym typeface="宋体"/>
              </a:rPr>
              <a:t>-</a:t>
            </a:r>
          </a:p>
        </p:txBody>
      </p:sp>
      <p:sp>
        <p:nvSpPr>
          <p:cNvPr id="141" name="任意多边形: 形状 4"/>
          <p:cNvSpPr/>
          <p:nvPr userDrawn="1">
            <p:custDataLst>
              <p:tags r:id="rId5"/>
            </p:custDataLst>
          </p:nvPr>
        </p:nvSpPr>
        <p:spPr>
          <a:xfrm>
            <a:off x="494107" y="2"/>
            <a:ext cx="471321" cy="171975"/>
          </a:xfrm>
          <a:custGeom>
            <a:gdLst>
              <a:gd name="connsiteX0" fmla="*/ 0 w 1023457"/>
              <a:gd name="connsiteY0" fmla="*/ 0 h 373439"/>
              <a:gd name="connsiteX1" fmla="*/ 1023457 w 1023457"/>
              <a:gd name="connsiteY1" fmla="*/ 0 h 373439"/>
              <a:gd name="connsiteX2" fmla="*/ 1010074 w 1023457"/>
              <a:gd name="connsiteY2" fmla="*/ 43113 h 373439"/>
              <a:gd name="connsiteX3" fmla="*/ 511728 w 1023457"/>
              <a:gd name="connsiteY3" fmla="*/ 373439 h 373439"/>
              <a:gd name="connsiteX4" fmla="*/ 13383 w 1023457"/>
              <a:gd name="connsiteY4" fmla="*/ 43113 h 3734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3457" h="373439">
                <a:moveTo>
                  <a:pt x="0" y="0"/>
                </a:moveTo>
                <a:lnTo>
                  <a:pt x="1023457" y="0"/>
                </a:lnTo>
                <a:lnTo>
                  <a:pt x="1010074" y="43113"/>
                </a:lnTo>
                <a:cubicBezTo>
                  <a:pt x="927968" y="237232"/>
                  <a:pt x="735755" y="373439"/>
                  <a:pt x="511728" y="373439"/>
                </a:cubicBezTo>
                <a:cubicBezTo>
                  <a:pt x="287702" y="373439"/>
                  <a:pt x="95488" y="237232"/>
                  <a:pt x="13383" y="43113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142" name="任意多边形: 形状 1"/>
          <p:cNvSpPr/>
          <p:nvPr>
            <p:custDataLst>
              <p:tags r:id="rId6"/>
            </p:custDataLst>
          </p:nvPr>
        </p:nvSpPr>
        <p:spPr>
          <a:xfrm>
            <a:off x="9912424" y="5085184"/>
            <a:ext cx="2279576" cy="1778904"/>
          </a:xfrm>
          <a:custGeom>
            <a:gdLst>
              <a:gd name="connsiteX0" fmla="*/ 4423897 w 4423897"/>
              <a:gd name="connsiteY0" fmla="*/ 0 h 3118878"/>
              <a:gd name="connsiteX1" fmla="*/ 4423897 w 4423897"/>
              <a:gd name="connsiteY1" fmla="*/ 3118878 h 3118878"/>
              <a:gd name="connsiteX2" fmla="*/ 69222 w 4423897"/>
              <a:gd name="connsiteY2" fmla="*/ 3118878 h 3118878"/>
              <a:gd name="connsiteX3" fmla="*/ 46933 w 4423897"/>
              <a:gd name="connsiteY3" fmla="*/ 3091340 h 3118878"/>
              <a:gd name="connsiteX4" fmla="*/ 11555 w 4423897"/>
              <a:gd name="connsiteY4" fmla="*/ 2905375 h 3118878"/>
              <a:gd name="connsiteX5" fmla="*/ 476011 w 4423897"/>
              <a:gd name="connsiteY5" fmla="*/ 2310289 h 3118878"/>
              <a:gd name="connsiteX6" fmla="*/ 2420926 w 4423897"/>
              <a:gd name="connsiteY6" fmla="*/ 2063546 h 3118878"/>
              <a:gd name="connsiteX7" fmla="*/ 3480468 w 4423897"/>
              <a:gd name="connsiteY7" fmla="*/ 263775 h 3118878"/>
              <a:gd name="connsiteX8" fmla="*/ 4384890 w 4423897"/>
              <a:gd name="connsiteY8" fmla="*/ 704 h 31188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3897" h="3118878">
                <a:moveTo>
                  <a:pt x="4423897" y="0"/>
                </a:moveTo>
                <a:lnTo>
                  <a:pt x="4423897" y="3118878"/>
                </a:lnTo>
                <a:lnTo>
                  <a:pt x="69222" y="3118878"/>
                </a:lnTo>
                <a:lnTo>
                  <a:pt x="46933" y="3091340"/>
                </a:lnTo>
                <a:cubicBezTo>
                  <a:pt x="10345" y="3040842"/>
                  <a:pt x="-16265" y="2981575"/>
                  <a:pt x="11555" y="2905375"/>
                </a:cubicBezTo>
                <a:cubicBezTo>
                  <a:pt x="67193" y="2752975"/>
                  <a:pt x="74449" y="2450594"/>
                  <a:pt x="476011" y="2310289"/>
                </a:cubicBezTo>
                <a:cubicBezTo>
                  <a:pt x="877573" y="2169984"/>
                  <a:pt x="1920183" y="2404632"/>
                  <a:pt x="2420926" y="2063546"/>
                </a:cubicBezTo>
                <a:cubicBezTo>
                  <a:pt x="2921669" y="1722460"/>
                  <a:pt x="3013592" y="592765"/>
                  <a:pt x="3480468" y="263775"/>
                </a:cubicBezTo>
                <a:cubicBezTo>
                  <a:pt x="3713906" y="99280"/>
                  <a:pt x="4054992" y="20661"/>
                  <a:pt x="4384890" y="704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63" name="文本框 32"/>
          <p:cNvSpPr txBox="1"/>
          <p:nvPr>
            <p:custDataLst>
              <p:tags r:id="rId7"/>
            </p:custDataLst>
          </p:nvPr>
        </p:nvSpPr>
        <p:spPr>
          <a:xfrm>
            <a:off x="1847528" y="2249746"/>
            <a:ext cx="1265154" cy="2659214"/>
          </a:xfrm>
          <a:prstGeom prst="rect">
            <a:avLst/>
          </a:prstGeom>
          <a:noFill/>
        </p:spPr>
        <p:txBody>
          <a:bodyPr wrap="square" rtlCol="0" anchor="ctr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/>
                <a:ea typeface="思源宋体 CN Heavy" panose="02020900000000000000" pitchFamily="18" charset="-122"/>
                <a:cs typeface="Aparajita" panose="020b0604020202020204" pitchFamily="34" charset="0"/>
                <a:sym typeface="宋体"/>
              </a:rPr>
              <a:t>目录</a:t>
            </a:r>
            <a:endParaRPr lang="zh-CN" altLang="en-US" sz="4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/>
              <a:ea typeface="思源宋体 CN Heavy" panose="02020900000000000000" pitchFamily="18" charset="-122"/>
              <a:cs typeface="Aparajita" panose="020b0604020202020204" pitchFamily="34" charset="0"/>
              <a:sym typeface="宋体"/>
            </a:endParaRPr>
          </a:p>
        </p:txBody>
      </p:sp>
      <p:cxnSp>
        <p:nvCxnSpPr>
          <p:cNvPr id="4" name="直接连接符 3"/>
          <p:cNvCxnSpPr/>
          <p:nvPr>
            <p:custDataLst>
              <p:tags r:id="rId8"/>
            </p:custDataLst>
          </p:nvPr>
        </p:nvCxnSpPr>
        <p:spPr>
          <a:xfrm flipH="1">
            <a:off x="4345305" y="1491969"/>
            <a:ext cx="635" cy="4749165"/>
          </a:xfrm>
          <a:prstGeom prst="line">
            <a:avLst/>
          </a:prstGeom>
          <a:ln w="12700">
            <a:solidFill>
              <a:srgbClr val="FF0000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椭圆 44"/>
          <p:cNvSpPr/>
          <p:nvPr>
            <p:custDataLst>
              <p:tags r:id="rId9"/>
            </p:custDataLst>
          </p:nvPr>
        </p:nvSpPr>
        <p:spPr>
          <a:xfrm>
            <a:off x="4072890" y="1028025"/>
            <a:ext cx="530590" cy="530860"/>
          </a:xfrm>
          <a:prstGeom prst="ellipse">
            <a:avLst/>
          </a:prstGeom>
          <a:solidFill>
            <a:srgbClr val="B6DBE4"/>
          </a:solidFill>
          <a:ln w="25400">
            <a:noFill/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6" name="文本框 11"/>
          <p:cNvSpPr txBox="1"/>
          <p:nvPr>
            <p:custDataLst>
              <p:tags r:id="rId10"/>
            </p:custDataLst>
          </p:nvPr>
        </p:nvSpPr>
        <p:spPr>
          <a:xfrm>
            <a:off x="4097668" y="1092393"/>
            <a:ext cx="495650" cy="400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zh-CN" sz="2000">
                <a:solidFill>
                  <a:schemeClr val="bg1"/>
                </a:solidFill>
                <a:latin typeface="宋体"/>
                <a:ea typeface="思源宋体 CN Heavy" panose="02020900000000000000" pitchFamily="18" charset="-122"/>
                <a:sym typeface="宋体"/>
              </a:rPr>
              <a:t>01</a:t>
            </a:r>
            <a:endParaRPr lang="zh-CN" altLang="en-US" sz="2000">
              <a:solidFill>
                <a:schemeClr val="bg1"/>
              </a:solidFill>
              <a:latin typeface="宋体"/>
              <a:ea typeface="思源宋体 CN Heavy" panose="02020900000000000000" pitchFamily="18" charset="-122"/>
              <a:sym typeface="宋体"/>
            </a:endParaRPr>
          </a:p>
        </p:txBody>
      </p:sp>
      <p:sp>
        <p:nvSpPr>
          <p:cNvPr id="138" name="TextBox 7"/>
          <p:cNvSpPr>
            <a:spLocks noChangeArrowheads="1"/>
          </p:cNvSpPr>
          <p:nvPr>
            <p:custDataLst>
              <p:tags r:id="rId11"/>
            </p:custDataLst>
          </p:nvPr>
        </p:nvSpPr>
        <p:spPr>
          <a:xfrm>
            <a:off x="4977765" y="1115020"/>
            <a:ext cx="5648431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 b="1">
                <a:solidFill>
                  <a:schemeClr val="tx1">
                    <a:lumMod val="75000"/>
                    <a:lumOff val="25000"/>
                  </a:schemeClr>
                </a:solidFill>
                <a:latin typeface="宋体"/>
                <a:ea typeface="思源黑体" panose="020b0400000000000000" pitchFamily="34" charset="-122"/>
                <a:sym typeface="宋体"/>
              </a:rPr>
              <a:t>引言</a:t>
            </a:r>
          </a:p>
        </p:txBody>
      </p:sp>
      <p:sp>
        <p:nvSpPr>
          <p:cNvPr id="54" name="椭圆 53"/>
          <p:cNvSpPr/>
          <p:nvPr>
            <p:custDataLst>
              <p:tags r:id="rId12"/>
            </p:custDataLst>
          </p:nvPr>
        </p:nvSpPr>
        <p:spPr>
          <a:xfrm>
            <a:off x="4072890" y="1819870"/>
            <a:ext cx="530605" cy="530860"/>
          </a:xfrm>
          <a:prstGeom prst="ellipse">
            <a:avLst/>
          </a:prstGeom>
          <a:solidFill>
            <a:srgbClr val="B6DBE4"/>
          </a:solidFill>
          <a:ln w="25400">
            <a:noFill/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5" name="文本框 11"/>
          <p:cNvSpPr txBox="1"/>
          <p:nvPr>
            <p:custDataLst>
              <p:tags r:id="rId13"/>
            </p:custDataLst>
          </p:nvPr>
        </p:nvSpPr>
        <p:spPr>
          <a:xfrm>
            <a:off x="4097669" y="1884238"/>
            <a:ext cx="495664" cy="400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zh-CN" sz="2000">
                <a:solidFill>
                  <a:schemeClr val="bg1"/>
                </a:solidFill>
                <a:latin typeface="宋体"/>
                <a:ea typeface="思源宋体 CN Heavy" panose="02020900000000000000" pitchFamily="18" charset="-122"/>
                <a:sym typeface="宋体"/>
              </a:rPr>
              <a:t>02</a:t>
            </a:r>
            <a:endParaRPr lang="zh-CN" altLang="en-US" sz="2000">
              <a:solidFill>
                <a:schemeClr val="bg1"/>
              </a:solidFill>
              <a:latin typeface="宋体"/>
              <a:ea typeface="思源宋体 CN Heavy" panose="02020900000000000000" pitchFamily="18" charset="-122"/>
              <a:sym typeface="宋体"/>
            </a:endParaRPr>
          </a:p>
        </p:txBody>
      </p:sp>
      <p:sp>
        <p:nvSpPr>
          <p:cNvPr id="52" name="TextBox 7"/>
          <p:cNvSpPr>
            <a:spLocks noChangeArrowheads="1"/>
          </p:cNvSpPr>
          <p:nvPr>
            <p:custDataLst>
              <p:tags r:id="rId14"/>
            </p:custDataLst>
          </p:nvPr>
        </p:nvSpPr>
        <p:spPr>
          <a:xfrm>
            <a:off x="4977764" y="1915755"/>
            <a:ext cx="5647609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8" name="椭圆 67"/>
          <p:cNvSpPr/>
          <p:nvPr>
            <p:custDataLst>
              <p:tags r:id="rId15"/>
            </p:custDataLst>
          </p:nvPr>
        </p:nvSpPr>
        <p:spPr>
          <a:xfrm>
            <a:off x="4072890" y="2611715"/>
            <a:ext cx="530605" cy="530860"/>
          </a:xfrm>
          <a:prstGeom prst="ellipse">
            <a:avLst/>
          </a:prstGeom>
          <a:solidFill>
            <a:srgbClr val="B6DBE4"/>
          </a:solidFill>
          <a:ln w="25400">
            <a:noFill/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9" name="文本框 11"/>
          <p:cNvSpPr txBox="1"/>
          <p:nvPr>
            <p:custDataLst>
              <p:tags r:id="rId16"/>
            </p:custDataLst>
          </p:nvPr>
        </p:nvSpPr>
        <p:spPr>
          <a:xfrm>
            <a:off x="4097669" y="2676083"/>
            <a:ext cx="495664" cy="400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zh-CN" sz="2000">
                <a:solidFill>
                  <a:schemeClr val="bg1"/>
                </a:solidFill>
                <a:latin typeface="宋体"/>
                <a:ea typeface="思源宋体 CN Heavy" panose="02020900000000000000" pitchFamily="18" charset="-122"/>
                <a:sym typeface="宋体"/>
              </a:rPr>
              <a:t>03</a:t>
            </a:r>
            <a:endParaRPr lang="zh-CN" altLang="en-US" sz="2000">
              <a:solidFill>
                <a:schemeClr val="bg1"/>
              </a:solidFill>
              <a:latin typeface="宋体"/>
              <a:ea typeface="思源宋体 CN Heavy" panose="02020900000000000000" pitchFamily="18" charset="-122"/>
              <a:sym typeface="宋体"/>
            </a:endParaRPr>
          </a:p>
        </p:txBody>
      </p:sp>
      <p:sp>
        <p:nvSpPr>
          <p:cNvPr id="66" name="TextBox 7"/>
          <p:cNvSpPr>
            <a:spLocks noChangeArrowheads="1"/>
          </p:cNvSpPr>
          <p:nvPr>
            <p:custDataLst>
              <p:tags r:id="rId17"/>
            </p:custDataLst>
          </p:nvPr>
        </p:nvSpPr>
        <p:spPr>
          <a:xfrm>
            <a:off x="4977765" y="2708235"/>
            <a:ext cx="5648431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 b="1">
                <a:solidFill>
                  <a:schemeClr val="tx1">
                    <a:lumMod val="75000"/>
                    <a:lumOff val="25000"/>
                  </a:schemeClr>
                </a:solidFill>
                <a:latin typeface="宋体"/>
                <a:ea typeface="思源黑体" panose="020b0400000000000000" pitchFamily="34" charset="-122"/>
                <a:sym typeface="宋体"/>
              </a:rPr>
              <a:t>生活篇</a:t>
            </a:r>
          </a:p>
        </p:txBody>
      </p:sp>
      <p:sp>
        <p:nvSpPr>
          <p:cNvPr id="101" name="椭圆 100"/>
          <p:cNvSpPr/>
          <p:nvPr>
            <p:custDataLst>
              <p:tags r:id="rId18"/>
            </p:custDataLst>
          </p:nvPr>
        </p:nvSpPr>
        <p:spPr>
          <a:xfrm>
            <a:off x="4072890" y="3403560"/>
            <a:ext cx="530605" cy="530860"/>
          </a:xfrm>
          <a:prstGeom prst="ellipse">
            <a:avLst/>
          </a:prstGeom>
          <a:solidFill>
            <a:srgbClr val="B6DBE4"/>
          </a:solidFill>
          <a:ln w="25400">
            <a:noFill/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2" name="文本框 11"/>
          <p:cNvSpPr txBox="1"/>
          <p:nvPr>
            <p:custDataLst>
              <p:tags r:id="rId19"/>
            </p:custDataLst>
          </p:nvPr>
        </p:nvSpPr>
        <p:spPr>
          <a:xfrm>
            <a:off x="4097669" y="3467928"/>
            <a:ext cx="495664" cy="400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zh-CN" sz="2000">
                <a:solidFill>
                  <a:schemeClr val="bg1"/>
                </a:solidFill>
                <a:latin typeface="宋体"/>
                <a:ea typeface="思源宋体 CN Heavy" panose="02020900000000000000" pitchFamily="18" charset="-122"/>
                <a:sym typeface="宋体"/>
              </a:rPr>
              <a:t>04</a:t>
            </a:r>
            <a:endParaRPr lang="zh-CN" altLang="en-US" sz="2000">
              <a:solidFill>
                <a:schemeClr val="bg1"/>
              </a:solidFill>
              <a:latin typeface="宋体"/>
              <a:ea typeface="思源宋体 CN Heavy" panose="02020900000000000000" pitchFamily="18" charset="-122"/>
              <a:sym typeface="宋体"/>
            </a:endParaRPr>
          </a:p>
        </p:txBody>
      </p:sp>
      <p:sp>
        <p:nvSpPr>
          <p:cNvPr id="100" name="TextBox 7"/>
          <p:cNvSpPr>
            <a:spLocks noChangeArrowheads="1"/>
          </p:cNvSpPr>
          <p:nvPr>
            <p:custDataLst>
              <p:tags r:id="rId20"/>
            </p:custDataLst>
          </p:nvPr>
        </p:nvSpPr>
        <p:spPr>
          <a:xfrm>
            <a:off x="4977765" y="3491190"/>
            <a:ext cx="5649254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 b="1">
                <a:solidFill>
                  <a:schemeClr val="tx1">
                    <a:lumMod val="75000"/>
                    <a:lumOff val="25000"/>
                  </a:schemeClr>
                </a:solidFill>
                <a:latin typeface="宋体"/>
                <a:ea typeface="思源黑体" panose="020b0400000000000000" pitchFamily="34" charset="-122"/>
                <a:sym typeface="宋体"/>
              </a:rPr>
              <a:t>职业篇</a:t>
            </a:r>
          </a:p>
        </p:txBody>
      </p:sp>
      <p:sp>
        <p:nvSpPr>
          <p:cNvPr id="112" name="椭圆 111"/>
          <p:cNvSpPr/>
          <p:nvPr>
            <p:custDataLst>
              <p:tags r:id="rId21"/>
            </p:custDataLst>
          </p:nvPr>
        </p:nvSpPr>
        <p:spPr>
          <a:xfrm>
            <a:off x="4072890" y="4195405"/>
            <a:ext cx="530605" cy="530860"/>
          </a:xfrm>
          <a:prstGeom prst="ellipse">
            <a:avLst/>
          </a:prstGeom>
          <a:solidFill>
            <a:srgbClr val="B6DBE4"/>
          </a:solidFill>
          <a:ln w="25400">
            <a:noFill/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3" name="文本框 11"/>
          <p:cNvSpPr txBox="1"/>
          <p:nvPr>
            <p:custDataLst>
              <p:tags r:id="rId22"/>
            </p:custDataLst>
          </p:nvPr>
        </p:nvSpPr>
        <p:spPr>
          <a:xfrm>
            <a:off x="4097669" y="4259773"/>
            <a:ext cx="495664" cy="400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zh-CN" sz="2000">
                <a:solidFill>
                  <a:schemeClr val="bg1"/>
                </a:solidFill>
                <a:latin typeface="宋体"/>
                <a:ea typeface="思源宋体 CN Heavy" panose="02020900000000000000" pitchFamily="18" charset="-122"/>
                <a:sym typeface="宋体"/>
              </a:rPr>
              <a:t>05</a:t>
            </a:r>
            <a:endParaRPr lang="zh-CN" altLang="en-US" sz="2000">
              <a:solidFill>
                <a:schemeClr val="bg1"/>
              </a:solidFill>
              <a:latin typeface="宋体"/>
              <a:ea typeface="思源宋体 CN Heavy" panose="02020900000000000000" pitchFamily="18" charset="-122"/>
              <a:sym typeface="宋体"/>
            </a:endParaRPr>
          </a:p>
        </p:txBody>
      </p:sp>
      <p:sp>
        <p:nvSpPr>
          <p:cNvPr id="111" name="TextBox 7"/>
          <p:cNvSpPr>
            <a:spLocks noChangeArrowheads="1"/>
          </p:cNvSpPr>
          <p:nvPr>
            <p:custDataLst>
              <p:tags r:id="rId23"/>
            </p:custDataLst>
          </p:nvPr>
        </p:nvSpPr>
        <p:spPr>
          <a:xfrm>
            <a:off x="4977765" y="4274780"/>
            <a:ext cx="5638561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 b="1">
                <a:solidFill>
                  <a:schemeClr val="tx1">
                    <a:lumMod val="75000"/>
                    <a:lumOff val="25000"/>
                  </a:schemeClr>
                </a:solidFill>
                <a:latin typeface="宋体"/>
                <a:ea typeface="思源黑体" panose="020b0400000000000000" pitchFamily="34" charset="-122"/>
                <a:sym typeface="宋体"/>
              </a:rPr>
              <a:t>结语</a:t>
            </a:r>
          </a:p>
        </p:txBody>
      </p:sp>
      <p:sp>
        <p:nvSpPr>
          <p:cNvPr id="8" name="椭圆 7"/>
          <p:cNvSpPr/>
          <p:nvPr>
            <p:custDataLst>
              <p:tags r:id="rId24"/>
            </p:custDataLst>
          </p:nvPr>
        </p:nvSpPr>
        <p:spPr>
          <a:xfrm>
            <a:off x="4097655" y="4987250"/>
            <a:ext cx="530605" cy="530225"/>
          </a:xfrm>
          <a:prstGeom prst="ellipse">
            <a:avLst/>
          </a:prstGeom>
          <a:solidFill>
            <a:srgbClr val="B6DBE4"/>
          </a:solidFill>
          <a:ln w="25400">
            <a:noFill/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文本框 11"/>
          <p:cNvSpPr txBox="1"/>
          <p:nvPr>
            <p:custDataLst>
              <p:tags r:id="rId25"/>
            </p:custDataLst>
          </p:nvPr>
        </p:nvSpPr>
        <p:spPr>
          <a:xfrm>
            <a:off x="4124521" y="5051541"/>
            <a:ext cx="491490" cy="3983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zh-CN" sz="2000">
                <a:solidFill>
                  <a:schemeClr val="bg1"/>
                </a:solidFill>
                <a:latin typeface="宋体"/>
                <a:ea typeface="思源宋体 CN Heavy" panose="02020900000000000000" pitchFamily="18" charset="-122"/>
                <a:sym typeface="宋体"/>
              </a:rPr>
              <a:t>06</a:t>
            </a:r>
            <a:endParaRPr lang="zh-CN" altLang="en-US" sz="2000">
              <a:solidFill>
                <a:schemeClr val="bg1"/>
              </a:solidFill>
              <a:latin typeface="宋体"/>
              <a:ea typeface="思源宋体 CN Heavy" panose="02020900000000000000" pitchFamily="18" charset="-122"/>
              <a:sym typeface="宋体"/>
            </a:endParaRPr>
          </a:p>
        </p:txBody>
      </p:sp>
      <p:sp>
        <p:nvSpPr>
          <p:cNvPr id="10" name="TextBox 7"/>
          <p:cNvSpPr>
            <a:spLocks noChangeArrowheads="1"/>
          </p:cNvSpPr>
          <p:nvPr>
            <p:custDataLst>
              <p:tags r:id="rId26"/>
            </p:custDataLst>
          </p:nvPr>
        </p:nvSpPr>
        <p:spPr>
          <a:xfrm>
            <a:off x="5002529" y="5074880"/>
            <a:ext cx="5617997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 b="1">
                <a:solidFill>
                  <a:schemeClr val="tx1">
                    <a:lumMod val="75000"/>
                    <a:lumOff val="25000"/>
                  </a:schemeClr>
                </a:solidFill>
                <a:latin typeface="宋体"/>
                <a:ea typeface="思源黑体" panose="020b0400000000000000" pitchFamily="34" charset="-122"/>
                <a:sym typeface="宋体"/>
              </a:rPr>
              <a:t>精神生活篇</a:t>
            </a:r>
          </a:p>
        </p:txBody>
      </p:sp>
      <p:sp>
        <p:nvSpPr>
          <p:cNvPr id="13" name="椭圆 12"/>
          <p:cNvSpPr/>
          <p:nvPr>
            <p:custDataLst>
              <p:tags r:id="rId27"/>
            </p:custDataLst>
          </p:nvPr>
        </p:nvSpPr>
        <p:spPr>
          <a:xfrm>
            <a:off x="4072890" y="5778460"/>
            <a:ext cx="530605" cy="530860"/>
          </a:xfrm>
          <a:prstGeom prst="ellipse">
            <a:avLst/>
          </a:prstGeom>
          <a:solidFill>
            <a:srgbClr val="B6DBE4"/>
          </a:solidFill>
          <a:ln w="25400">
            <a:noFill/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文本框 11"/>
          <p:cNvSpPr txBox="1"/>
          <p:nvPr>
            <p:custDataLst>
              <p:tags r:id="rId28"/>
            </p:custDataLst>
          </p:nvPr>
        </p:nvSpPr>
        <p:spPr>
          <a:xfrm>
            <a:off x="4099756" y="5842828"/>
            <a:ext cx="4914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zh-CN" sz="2000">
                <a:solidFill>
                  <a:schemeClr val="bg1"/>
                </a:solidFill>
                <a:latin typeface="宋体"/>
                <a:ea typeface="思源宋体 CN Heavy" panose="02020900000000000000" pitchFamily="18" charset="-122"/>
                <a:sym typeface="宋体"/>
              </a:rPr>
              <a:t>07</a:t>
            </a:r>
            <a:endParaRPr lang="zh-CN" altLang="en-US" sz="2000">
              <a:solidFill>
                <a:schemeClr val="bg1"/>
              </a:solidFill>
              <a:latin typeface="宋体"/>
              <a:ea typeface="思源宋体 CN Heavy" panose="02020900000000000000" pitchFamily="18" charset="-122"/>
              <a:sym typeface="宋体"/>
            </a:endParaRPr>
          </a:p>
        </p:txBody>
      </p:sp>
      <p:sp>
        <p:nvSpPr>
          <p:cNvPr id="15" name="TextBox 7"/>
          <p:cNvSpPr>
            <a:spLocks noChangeArrowheads="1"/>
          </p:cNvSpPr>
          <p:nvPr>
            <p:custDataLst>
              <p:tags r:id="rId29"/>
            </p:custDataLst>
          </p:nvPr>
        </p:nvSpPr>
        <p:spPr>
          <a:xfrm>
            <a:off x="4977765" y="5866090"/>
            <a:ext cx="5638561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 b="1">
                <a:solidFill>
                  <a:schemeClr val="tx1">
                    <a:lumMod val="75000"/>
                    <a:lumOff val="25000"/>
                  </a:schemeClr>
                </a:solidFill>
                <a:latin typeface="宋体"/>
                <a:ea typeface="思源黑体" panose="020b0400000000000000" pitchFamily="34" charset="-122"/>
                <a:sym typeface="宋体"/>
              </a:rPr>
              <a:t>自我提升篇</a:t>
            </a:r>
          </a:p>
        </p:txBody>
      </p:sp>
      <p:sp>
        <p:nvSpPr>
          <p:cNvPr id="6" name="文本框 5"/>
          <p:cNvSpPr txBox="1"/>
          <p:nvPr>
            <p:custDataLst>
              <p:tags r:id="rId30"/>
            </p:custDataLst>
          </p:nvPr>
        </p:nvSpPr>
        <p:spPr>
          <a:xfrm>
            <a:off x="4882515" y="1888450"/>
            <a:ext cx="5850778" cy="4603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 b="1">
                <a:solidFill>
                  <a:schemeClr val="tx1">
                    <a:lumMod val="75000"/>
                    <a:lumOff val="25000"/>
                  </a:schemeClr>
                </a:solidFill>
                <a:latin typeface="宋体"/>
                <a:ea typeface="思源黑体" panose="020b0400000000000000" pitchFamily="34" charset="-122"/>
                <a:sym typeface="宋体"/>
              </a:rPr>
              <a:t>学习篇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dur="12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1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17" name="文本框 116"/>
          <p:cNvSpPr txBox="1"/>
          <p:nvPr>
            <p:custDataLst>
              <p:tags r:id="rId3"/>
            </p:custDataLst>
          </p:nvPr>
        </p:nvSpPr>
        <p:spPr>
          <a:xfrm>
            <a:off x="3611987" y="2329503"/>
            <a:ext cx="4945764" cy="8237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4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宋体"/>
                <a:ea typeface="思源宋体 CN Heavy" panose="02020900000000000000" pitchFamily="18" charset="-122"/>
                <a:sym typeface="宋体"/>
              </a:rPr>
              <a:t>PART.1</a:t>
            </a:r>
          </a:p>
        </p:txBody>
      </p:sp>
      <p:sp>
        <p:nvSpPr>
          <p:cNvPr id="118" name="文本框 117"/>
          <p:cNvSpPr txBox="1"/>
          <p:nvPr>
            <p:custDataLst>
              <p:tags r:id="rId4"/>
            </p:custDataLst>
          </p:nvPr>
        </p:nvSpPr>
        <p:spPr>
          <a:xfrm>
            <a:off x="2609038" y="3406108"/>
            <a:ext cx="6703478" cy="110799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zh-CN" altLang="en-US" sz="6600">
                <a:solidFill>
                  <a:schemeClr val="tx1">
                    <a:lumMod val="85000"/>
                    <a:lumOff val="15000"/>
                  </a:schemeClr>
                </a:solidFill>
                <a:latin typeface="宋体"/>
                <a:ea typeface="思源宋体 CN Heavy" panose="02020900000000000000" pitchFamily="18" charset="-122"/>
                <a:sym typeface="宋体"/>
              </a:rPr>
              <a:t>引言</a:t>
            </a:r>
          </a:p>
        </p:txBody>
      </p:sp>
      <p:grpSp>
        <p:nvGrpSpPr>
          <p:cNvPr id="210" name="组合 209"/>
          <p:cNvGrpSpPr/>
          <p:nvPr>
            <p:custDataLst>
              <p:tags r:id="rId5"/>
            </p:custDataLst>
          </p:nvPr>
        </p:nvGrpSpPr>
        <p:grpSpPr>
          <a:xfrm>
            <a:off x="-1" y="-22058"/>
            <a:ext cx="12192001" cy="6903682"/>
            <a:chOff x="-1" y="-22058"/>
            <a:chExt cx="12192001" cy="6903682"/>
          </a:xfrm>
        </p:grpSpPr>
        <p:grpSp>
          <p:nvGrpSpPr>
            <p:cNvPr id="2" name="组合 1"/>
            <p:cNvGrpSpPr/>
            <p:nvPr>
              <p:custDataLst>
                <p:tags r:id="rId6"/>
              </p:custDataLst>
            </p:nvPr>
          </p:nvGrpSpPr>
          <p:grpSpPr>
            <a:xfrm>
              <a:off x="-1" y="-22058"/>
              <a:ext cx="7315480" cy="3884931"/>
              <a:chOff x="0" y="-22057"/>
              <a:chExt cx="5675288" cy="3013897"/>
            </a:xfrm>
          </p:grpSpPr>
          <p:sp>
            <p:nvSpPr>
              <p:cNvPr id="3" name="任意多边形: 形状 2"/>
              <p:cNvSpPr/>
              <p:nvPr>
                <p:custDataLst>
                  <p:tags r:id="rId7"/>
                </p:custDataLst>
              </p:nvPr>
            </p:nvSpPr>
            <p:spPr>
              <a:xfrm>
                <a:off x="1" y="-22057"/>
                <a:ext cx="3557737" cy="1809824"/>
              </a:xfrm>
              <a:custGeom>
                <a:gdLst>
                  <a:gd name="connsiteX0" fmla="*/ 0 w 3557737"/>
                  <a:gd name="connsiteY0" fmla="*/ 0 h 1809824"/>
                  <a:gd name="connsiteX1" fmla="*/ 3557737 w 3557737"/>
                  <a:gd name="connsiteY1" fmla="*/ 0 h 1809824"/>
                  <a:gd name="connsiteX2" fmla="*/ 3529580 w 3557737"/>
                  <a:gd name="connsiteY2" fmla="*/ 29541 h 1809824"/>
                  <a:gd name="connsiteX3" fmla="*/ 2409371 w 3557737"/>
                  <a:gd name="connsiteY3" fmla="*/ 1067086 h 1809824"/>
                  <a:gd name="connsiteX4" fmla="*/ 1553029 w 3557737"/>
                  <a:gd name="connsiteY4" fmla="*/ 1038057 h 1809824"/>
                  <a:gd name="connsiteX5" fmla="*/ 595086 w 3557737"/>
                  <a:gd name="connsiteY5" fmla="*/ 1807314 h 1809824"/>
                  <a:gd name="connsiteX6" fmla="*/ 75888 w 3557737"/>
                  <a:gd name="connsiteY6" fmla="*/ 1683022 h 1809824"/>
                  <a:gd name="connsiteX7" fmla="*/ 0 w 3557737"/>
                  <a:gd name="connsiteY7" fmla="*/ 1647555 h 180982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57737" h="1809824">
                    <a:moveTo>
                      <a:pt x="0" y="0"/>
                    </a:moveTo>
                    <a:lnTo>
                      <a:pt x="3557737" y="0"/>
                    </a:lnTo>
                    <a:lnTo>
                      <a:pt x="3529580" y="29541"/>
                    </a:lnTo>
                    <a:cubicBezTo>
                      <a:pt x="3189514" y="386275"/>
                      <a:pt x="2690585" y="905615"/>
                      <a:pt x="2409371" y="1067086"/>
                    </a:cubicBezTo>
                    <a:cubicBezTo>
                      <a:pt x="2034419" y="1282381"/>
                      <a:pt x="1855410" y="914686"/>
                      <a:pt x="1553029" y="1038057"/>
                    </a:cubicBezTo>
                    <a:cubicBezTo>
                      <a:pt x="1250648" y="1161428"/>
                      <a:pt x="972457" y="1766190"/>
                      <a:pt x="595086" y="1807314"/>
                    </a:cubicBezTo>
                    <a:cubicBezTo>
                      <a:pt x="453572" y="1822736"/>
                      <a:pt x="266474" y="1765359"/>
                      <a:pt x="75888" y="1683022"/>
                    </a:cubicBezTo>
                    <a:lnTo>
                      <a:pt x="0" y="1647555"/>
                    </a:lnTo>
                    <a:close/>
                  </a:path>
                </a:pathLst>
              </a:custGeom>
              <a:solidFill>
                <a:srgbClr val="C9C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4" name="任意多边形: 形状 3"/>
              <p:cNvSpPr/>
              <p:nvPr>
                <p:custDataLst>
                  <p:tags r:id="rId8"/>
                </p:custDataLst>
              </p:nvPr>
            </p:nvSpPr>
            <p:spPr>
              <a:xfrm>
                <a:off x="2117777" y="-22057"/>
                <a:ext cx="3557511" cy="1212820"/>
              </a:xfrm>
              <a:custGeom>
                <a:gdLst>
                  <a:gd name="connsiteX0" fmla="*/ 0 w 3557511"/>
                  <a:gd name="connsiteY0" fmla="*/ 0 h 1212820"/>
                  <a:gd name="connsiteX1" fmla="*/ 3537584 w 3557511"/>
                  <a:gd name="connsiteY1" fmla="*/ 0 h 1212820"/>
                  <a:gd name="connsiteX2" fmla="*/ 3557310 w 3557511"/>
                  <a:gd name="connsiteY2" fmla="*/ 65600 h 1212820"/>
                  <a:gd name="connsiteX3" fmla="*/ 3310567 w 3557511"/>
                  <a:gd name="connsiteY3" fmla="*/ 689714 h 1212820"/>
                  <a:gd name="connsiteX4" fmla="*/ 2541310 w 3557511"/>
                  <a:gd name="connsiteY4" fmla="*/ 791314 h 1212820"/>
                  <a:gd name="connsiteX5" fmla="*/ 1815595 w 3557511"/>
                  <a:gd name="connsiteY5" fmla="*/ 1212228 h 1212820"/>
                  <a:gd name="connsiteX6" fmla="*/ 1191481 w 3557511"/>
                  <a:gd name="connsiteY6" fmla="*/ 689714 h 1212820"/>
                  <a:gd name="connsiteX7" fmla="*/ 262567 w 3557511"/>
                  <a:gd name="connsiteY7" fmla="*/ 283314 h 1212820"/>
                  <a:gd name="connsiteX8" fmla="*/ 50863 w 3557511"/>
                  <a:gd name="connsiteY8" fmla="*/ 59363 h 121282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57511" h="1212820">
                    <a:moveTo>
                      <a:pt x="0" y="0"/>
                    </a:moveTo>
                    <a:lnTo>
                      <a:pt x="3537584" y="0"/>
                    </a:lnTo>
                    <a:lnTo>
                      <a:pt x="3557310" y="65600"/>
                    </a:lnTo>
                    <a:cubicBezTo>
                      <a:pt x="3562148" y="242190"/>
                      <a:pt x="3479900" y="568762"/>
                      <a:pt x="3310567" y="689714"/>
                    </a:cubicBezTo>
                    <a:cubicBezTo>
                      <a:pt x="3141234" y="810666"/>
                      <a:pt x="2790472" y="704228"/>
                      <a:pt x="2541310" y="791314"/>
                    </a:cubicBezTo>
                    <a:cubicBezTo>
                      <a:pt x="2292148" y="878400"/>
                      <a:pt x="2040567" y="1229161"/>
                      <a:pt x="1815595" y="1212228"/>
                    </a:cubicBezTo>
                    <a:cubicBezTo>
                      <a:pt x="1590623" y="1195295"/>
                      <a:pt x="1450319" y="844533"/>
                      <a:pt x="1191481" y="689714"/>
                    </a:cubicBezTo>
                    <a:cubicBezTo>
                      <a:pt x="932643" y="534895"/>
                      <a:pt x="473024" y="508285"/>
                      <a:pt x="262567" y="283314"/>
                    </a:cubicBezTo>
                    <a:cubicBezTo>
                      <a:pt x="209953" y="227071"/>
                      <a:pt x="131334" y="148150"/>
                      <a:pt x="50863" y="59363"/>
                    </a:cubicBezTo>
                    <a:close/>
                  </a:path>
                </a:pathLst>
              </a:cu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5" name="椭圆 4"/>
              <p:cNvSpPr/>
              <p:nvPr>
                <p:custDataLst>
                  <p:tags r:id="rId9"/>
                </p:custDataLst>
              </p:nvPr>
            </p:nvSpPr>
            <p:spPr>
              <a:xfrm>
                <a:off x="2512777" y="1285758"/>
                <a:ext cx="493687" cy="493687"/>
              </a:xfrm>
              <a:prstGeom prst="ellipse">
                <a:avLst/>
              </a:pr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7" name="任意多边形: 形状 6"/>
              <p:cNvSpPr/>
              <p:nvPr>
                <p:custDataLst>
                  <p:tags r:id="rId10"/>
                </p:custDataLst>
              </p:nvPr>
            </p:nvSpPr>
            <p:spPr>
              <a:xfrm>
                <a:off x="2759621" y="-22056"/>
                <a:ext cx="1023457" cy="373439"/>
              </a:xfrm>
              <a:custGeom>
                <a:gdLst>
                  <a:gd name="connsiteX0" fmla="*/ 0 w 1023457"/>
                  <a:gd name="connsiteY0" fmla="*/ 0 h 373439"/>
                  <a:gd name="connsiteX1" fmla="*/ 1023457 w 1023457"/>
                  <a:gd name="connsiteY1" fmla="*/ 0 h 373439"/>
                  <a:gd name="connsiteX2" fmla="*/ 1010074 w 1023457"/>
                  <a:gd name="connsiteY2" fmla="*/ 43113 h 373439"/>
                  <a:gd name="connsiteX3" fmla="*/ 511728 w 1023457"/>
                  <a:gd name="connsiteY3" fmla="*/ 373439 h 373439"/>
                  <a:gd name="connsiteX4" fmla="*/ 13383 w 1023457"/>
                  <a:gd name="connsiteY4" fmla="*/ 43113 h 37343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3457" h="373439">
                    <a:moveTo>
                      <a:pt x="0" y="0"/>
                    </a:moveTo>
                    <a:lnTo>
                      <a:pt x="1023457" y="0"/>
                    </a:lnTo>
                    <a:lnTo>
                      <a:pt x="1010074" y="43113"/>
                    </a:lnTo>
                    <a:cubicBezTo>
                      <a:pt x="927968" y="237232"/>
                      <a:pt x="735755" y="373439"/>
                      <a:pt x="511728" y="373439"/>
                    </a:cubicBezTo>
                    <a:cubicBezTo>
                      <a:pt x="287702" y="373439"/>
                      <a:pt x="95488" y="237232"/>
                      <a:pt x="13383" y="43113"/>
                    </a:cubicBezTo>
                    <a:close/>
                  </a:path>
                </a:pathLst>
              </a:custGeom>
              <a:solidFill>
                <a:srgbClr val="FADE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8" name="加号 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64213" y="2598057"/>
                <a:ext cx="393783" cy="393783"/>
              </a:xfrm>
              <a:prstGeom prst="mathPlus">
                <a:avLst/>
              </a:prstGeom>
              <a:solidFill>
                <a:srgbClr val="FFE8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9" name="圆: 空心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849755" y="512934"/>
                <a:ext cx="308241" cy="308241"/>
              </a:xfrm>
              <a:prstGeom prst="donut">
                <a:avLst>
                  <a:gd name="adj" fmla="val 9431"/>
                </a:avLst>
              </a:prstGeom>
              <a:solidFill>
                <a:srgbClr val="FFE8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0" name="椭圆 9"/>
              <p:cNvSpPr/>
              <p:nvPr>
                <p:custDataLst>
                  <p:tags r:id="rId13"/>
                </p:custDataLst>
              </p:nvPr>
            </p:nvSpPr>
            <p:spPr>
              <a:xfrm>
                <a:off x="2031104" y="351382"/>
                <a:ext cx="119026" cy="1190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" name="任意多边形: 形状 10"/>
              <p:cNvSpPr/>
              <p:nvPr>
                <p:custDataLst>
                  <p:tags r:id="rId14"/>
                </p:custDataLst>
              </p:nvPr>
            </p:nvSpPr>
            <p:spPr>
              <a:xfrm>
                <a:off x="0" y="383006"/>
                <a:ext cx="594014" cy="2215051"/>
              </a:xfrm>
              <a:custGeom>
                <a:gdLst>
                  <a:gd name="connsiteX0" fmla="*/ 0 w 926410"/>
                  <a:gd name="connsiteY0" fmla="*/ 0 h 3454545"/>
                  <a:gd name="connsiteX1" fmla="*/ 38024 w 926410"/>
                  <a:gd name="connsiteY1" fmla="*/ 29881 h 3454545"/>
                  <a:gd name="connsiteX2" fmla="*/ 351615 w 926410"/>
                  <a:gd name="connsiteY2" fmla="*/ 295538 h 3454545"/>
                  <a:gd name="connsiteX3" fmla="*/ 924022 w 926410"/>
                  <a:gd name="connsiteY3" fmla="*/ 865224 h 3454545"/>
                  <a:gd name="connsiteX4" fmla="*/ 561165 w 926410"/>
                  <a:gd name="connsiteY4" fmla="*/ 1895738 h 3454545"/>
                  <a:gd name="connsiteX5" fmla="*/ 691794 w 926410"/>
                  <a:gd name="connsiteY5" fmla="*/ 2723053 h 3454545"/>
                  <a:gd name="connsiteX6" fmla="*/ 6192 w 926410"/>
                  <a:gd name="connsiteY6" fmla="*/ 3449433 h 3454545"/>
                  <a:gd name="connsiteX7" fmla="*/ 0 w 926410"/>
                  <a:gd name="connsiteY7" fmla="*/ 3454545 h 345454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26410" h="3454545">
                    <a:moveTo>
                      <a:pt x="0" y="0"/>
                    </a:moveTo>
                    <a:lnTo>
                      <a:pt x="38024" y="29881"/>
                    </a:lnTo>
                    <a:cubicBezTo>
                      <a:pt x="153744" y="129205"/>
                      <a:pt x="268626" y="246241"/>
                      <a:pt x="351615" y="295538"/>
                    </a:cubicBezTo>
                    <a:cubicBezTo>
                      <a:pt x="572920" y="426998"/>
                      <a:pt x="889097" y="598524"/>
                      <a:pt x="924022" y="865224"/>
                    </a:cubicBezTo>
                    <a:cubicBezTo>
                      <a:pt x="958947" y="1131924"/>
                      <a:pt x="599870" y="1586100"/>
                      <a:pt x="561165" y="1895738"/>
                    </a:cubicBezTo>
                    <a:cubicBezTo>
                      <a:pt x="522460" y="2205376"/>
                      <a:pt x="795813" y="2454539"/>
                      <a:pt x="691794" y="2723053"/>
                    </a:cubicBezTo>
                    <a:cubicBezTo>
                      <a:pt x="600777" y="2958003"/>
                      <a:pt x="200463" y="3289261"/>
                      <a:pt x="6192" y="3449433"/>
                    </a:cubicBezTo>
                    <a:lnTo>
                      <a:pt x="0" y="3454545"/>
                    </a:lnTo>
                    <a:close/>
                  </a:path>
                </a:pathLst>
              </a:custGeom>
              <a:solidFill>
                <a:srgbClr val="FADE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</p:grpSp>
        <p:sp>
          <p:nvSpPr>
            <p:cNvPr id="108" name="任意多边形: 形状 107"/>
            <p:cNvSpPr/>
            <p:nvPr>
              <p:custDataLst>
                <p:tags r:id="rId15"/>
              </p:custDataLst>
            </p:nvPr>
          </p:nvSpPr>
          <p:spPr>
            <a:xfrm rot="16200000">
              <a:off x="-788658" y="4459785"/>
              <a:ext cx="3210496" cy="1633182"/>
            </a:xfrm>
            <a:custGeom>
              <a:gdLst>
                <a:gd name="connsiteX0" fmla="*/ 0 w 3557737"/>
                <a:gd name="connsiteY0" fmla="*/ 0 h 1809824"/>
                <a:gd name="connsiteX1" fmla="*/ 3557737 w 3557737"/>
                <a:gd name="connsiteY1" fmla="*/ 0 h 1809824"/>
                <a:gd name="connsiteX2" fmla="*/ 3529580 w 3557737"/>
                <a:gd name="connsiteY2" fmla="*/ 29541 h 1809824"/>
                <a:gd name="connsiteX3" fmla="*/ 2409371 w 3557737"/>
                <a:gd name="connsiteY3" fmla="*/ 1067086 h 1809824"/>
                <a:gd name="connsiteX4" fmla="*/ 1553029 w 3557737"/>
                <a:gd name="connsiteY4" fmla="*/ 1038057 h 1809824"/>
                <a:gd name="connsiteX5" fmla="*/ 595086 w 3557737"/>
                <a:gd name="connsiteY5" fmla="*/ 1807314 h 1809824"/>
                <a:gd name="connsiteX6" fmla="*/ 75888 w 3557737"/>
                <a:gd name="connsiteY6" fmla="*/ 1683022 h 1809824"/>
                <a:gd name="connsiteX7" fmla="*/ 0 w 3557737"/>
                <a:gd name="connsiteY7" fmla="*/ 1647555 h 18098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737" h="1809824">
                  <a:moveTo>
                    <a:pt x="0" y="0"/>
                  </a:moveTo>
                  <a:lnTo>
                    <a:pt x="3557737" y="0"/>
                  </a:lnTo>
                  <a:lnTo>
                    <a:pt x="3529580" y="29541"/>
                  </a:lnTo>
                  <a:cubicBezTo>
                    <a:pt x="3189514" y="386275"/>
                    <a:pt x="2690585" y="905615"/>
                    <a:pt x="2409371" y="1067086"/>
                  </a:cubicBezTo>
                  <a:cubicBezTo>
                    <a:pt x="2034419" y="1282381"/>
                    <a:pt x="1855410" y="914686"/>
                    <a:pt x="1553029" y="1038057"/>
                  </a:cubicBezTo>
                  <a:cubicBezTo>
                    <a:pt x="1250648" y="1161428"/>
                    <a:pt x="972457" y="1766190"/>
                    <a:pt x="595086" y="1807314"/>
                  </a:cubicBezTo>
                  <a:cubicBezTo>
                    <a:pt x="453572" y="1822736"/>
                    <a:pt x="266474" y="1765359"/>
                    <a:pt x="75888" y="1683022"/>
                  </a:cubicBezTo>
                  <a:lnTo>
                    <a:pt x="0" y="1647555"/>
                  </a:lnTo>
                  <a:close/>
                </a:path>
              </a:pathLst>
            </a:custGeom>
            <a:solidFill>
              <a:srgbClr val="B6DB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grpSp>
          <p:nvGrpSpPr>
            <p:cNvPr id="109" name="组合 108"/>
            <p:cNvGrpSpPr/>
            <p:nvPr>
              <p:custDataLst>
                <p:tags r:id="rId16"/>
              </p:custDataLst>
            </p:nvPr>
          </p:nvGrpSpPr>
          <p:grpSpPr>
            <a:xfrm>
              <a:off x="7693680" y="4646849"/>
              <a:ext cx="4498320" cy="2217239"/>
              <a:chOff x="5864440" y="3745211"/>
              <a:chExt cx="6327560" cy="3118878"/>
            </a:xfrm>
          </p:grpSpPr>
          <p:sp>
            <p:nvSpPr>
              <p:cNvPr id="110" name="任意多边形: 形状 109"/>
              <p:cNvSpPr/>
              <p:nvPr>
                <p:custDataLst>
                  <p:tags r:id="rId17"/>
                </p:custDataLst>
              </p:nvPr>
            </p:nvSpPr>
            <p:spPr>
              <a:xfrm>
                <a:off x="7768103" y="3745211"/>
                <a:ext cx="4423897" cy="3118878"/>
              </a:xfrm>
              <a:custGeom>
                <a:gdLst>
                  <a:gd name="connsiteX0" fmla="*/ 4423897 w 4423897"/>
                  <a:gd name="connsiteY0" fmla="*/ 0 h 3118878"/>
                  <a:gd name="connsiteX1" fmla="*/ 4423897 w 4423897"/>
                  <a:gd name="connsiteY1" fmla="*/ 3118878 h 3118878"/>
                  <a:gd name="connsiteX2" fmla="*/ 69222 w 4423897"/>
                  <a:gd name="connsiteY2" fmla="*/ 3118878 h 3118878"/>
                  <a:gd name="connsiteX3" fmla="*/ 46933 w 4423897"/>
                  <a:gd name="connsiteY3" fmla="*/ 3091340 h 3118878"/>
                  <a:gd name="connsiteX4" fmla="*/ 11555 w 4423897"/>
                  <a:gd name="connsiteY4" fmla="*/ 2905375 h 3118878"/>
                  <a:gd name="connsiteX5" fmla="*/ 476011 w 4423897"/>
                  <a:gd name="connsiteY5" fmla="*/ 2310289 h 3118878"/>
                  <a:gd name="connsiteX6" fmla="*/ 2420926 w 4423897"/>
                  <a:gd name="connsiteY6" fmla="*/ 2063546 h 3118878"/>
                  <a:gd name="connsiteX7" fmla="*/ 3480468 w 4423897"/>
                  <a:gd name="connsiteY7" fmla="*/ 263775 h 3118878"/>
                  <a:gd name="connsiteX8" fmla="*/ 4384890 w 4423897"/>
                  <a:gd name="connsiteY8" fmla="*/ 704 h 311887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23897" h="3118878">
                    <a:moveTo>
                      <a:pt x="4423897" y="0"/>
                    </a:moveTo>
                    <a:lnTo>
                      <a:pt x="4423897" y="3118878"/>
                    </a:lnTo>
                    <a:lnTo>
                      <a:pt x="69222" y="3118878"/>
                    </a:lnTo>
                    <a:lnTo>
                      <a:pt x="46933" y="3091340"/>
                    </a:lnTo>
                    <a:cubicBezTo>
                      <a:pt x="10345" y="3040842"/>
                      <a:pt x="-16265" y="2981575"/>
                      <a:pt x="11555" y="2905375"/>
                    </a:cubicBezTo>
                    <a:cubicBezTo>
                      <a:pt x="67193" y="2752975"/>
                      <a:pt x="74449" y="2450594"/>
                      <a:pt x="476011" y="2310289"/>
                    </a:cubicBezTo>
                    <a:cubicBezTo>
                      <a:pt x="877573" y="2169984"/>
                      <a:pt x="1920183" y="2404632"/>
                      <a:pt x="2420926" y="2063546"/>
                    </a:cubicBezTo>
                    <a:cubicBezTo>
                      <a:pt x="2921669" y="1722460"/>
                      <a:pt x="3013592" y="592765"/>
                      <a:pt x="3480468" y="263775"/>
                    </a:cubicBezTo>
                    <a:cubicBezTo>
                      <a:pt x="3713906" y="99280"/>
                      <a:pt x="4054992" y="20661"/>
                      <a:pt x="4384890" y="704"/>
                    </a:cubicBezTo>
                    <a:close/>
                  </a:path>
                </a:pathLst>
              </a:custGeom>
              <a:solidFill>
                <a:srgbClr val="FADE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1" name="任意多边形: 形状 110"/>
              <p:cNvSpPr/>
              <p:nvPr>
                <p:custDataLst>
                  <p:tags r:id="rId18"/>
                </p:custDataLst>
              </p:nvPr>
            </p:nvSpPr>
            <p:spPr>
              <a:xfrm>
                <a:off x="6110763" y="5950858"/>
                <a:ext cx="2297312" cy="907142"/>
              </a:xfrm>
              <a:custGeom>
                <a:gdLst>
                  <a:gd name="connsiteX0" fmla="*/ 1148656 w 2297312"/>
                  <a:gd name="connsiteY0" fmla="*/ 0 h 907142"/>
                  <a:gd name="connsiteX1" fmla="*/ 2288439 w 2297312"/>
                  <a:gd name="connsiteY1" fmla="*/ 828624 h 907142"/>
                  <a:gd name="connsiteX2" fmla="*/ 2297312 w 2297312"/>
                  <a:gd name="connsiteY2" fmla="*/ 907142 h 907142"/>
                  <a:gd name="connsiteX3" fmla="*/ 0 w 2297312"/>
                  <a:gd name="connsiteY3" fmla="*/ 907142 h 907142"/>
                  <a:gd name="connsiteX4" fmla="*/ 8874 w 2297312"/>
                  <a:gd name="connsiteY4" fmla="*/ 828624 h 907142"/>
                  <a:gd name="connsiteX5" fmla="*/ 1148656 w 2297312"/>
                  <a:gd name="connsiteY5" fmla="*/ 0 h 90714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97312" h="907142">
                    <a:moveTo>
                      <a:pt x="1148656" y="0"/>
                    </a:moveTo>
                    <a:cubicBezTo>
                      <a:pt x="1710878" y="0"/>
                      <a:pt x="2179954" y="355730"/>
                      <a:pt x="2288439" y="828624"/>
                    </a:cubicBezTo>
                    <a:lnTo>
                      <a:pt x="2297312" y="907142"/>
                    </a:lnTo>
                    <a:lnTo>
                      <a:pt x="0" y="907142"/>
                    </a:lnTo>
                    <a:lnTo>
                      <a:pt x="8874" y="828624"/>
                    </a:lnTo>
                    <a:cubicBezTo>
                      <a:pt x="117358" y="355730"/>
                      <a:pt x="586435" y="0"/>
                      <a:pt x="1148656" y="0"/>
                    </a:cubicBezTo>
                    <a:close/>
                  </a:path>
                </a:pathLst>
              </a:custGeom>
              <a:solidFill>
                <a:srgbClr val="FFE8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2" name="任意多边形: 形状 111"/>
              <p:cNvSpPr/>
              <p:nvPr>
                <p:custDataLst>
                  <p:tags r:id="rId19"/>
                </p:custDataLst>
              </p:nvPr>
            </p:nvSpPr>
            <p:spPr>
              <a:xfrm>
                <a:off x="6802552" y="6473906"/>
                <a:ext cx="913732" cy="384094"/>
              </a:xfrm>
              <a:custGeom>
                <a:gdLst>
                  <a:gd name="connsiteX0" fmla="*/ 456866 w 913732"/>
                  <a:gd name="connsiteY0" fmla="*/ 0 h 384094"/>
                  <a:gd name="connsiteX1" fmla="*/ 907336 w 913732"/>
                  <a:gd name="connsiteY1" fmla="*/ 327492 h 384094"/>
                  <a:gd name="connsiteX2" fmla="*/ 913732 w 913732"/>
                  <a:gd name="connsiteY2" fmla="*/ 384094 h 384094"/>
                  <a:gd name="connsiteX3" fmla="*/ 0 w 913732"/>
                  <a:gd name="connsiteY3" fmla="*/ 384094 h 384094"/>
                  <a:gd name="connsiteX4" fmla="*/ 6397 w 913732"/>
                  <a:gd name="connsiteY4" fmla="*/ 327492 h 384094"/>
                  <a:gd name="connsiteX5" fmla="*/ 456866 w 913732"/>
                  <a:gd name="connsiteY5" fmla="*/ 0 h 38409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3732" h="384094">
                    <a:moveTo>
                      <a:pt x="456866" y="0"/>
                    </a:moveTo>
                    <a:cubicBezTo>
                      <a:pt x="679070" y="0"/>
                      <a:pt x="864460" y="140593"/>
                      <a:pt x="907336" y="327492"/>
                    </a:cubicBezTo>
                    <a:lnTo>
                      <a:pt x="913732" y="384094"/>
                    </a:lnTo>
                    <a:lnTo>
                      <a:pt x="0" y="384094"/>
                    </a:lnTo>
                    <a:lnTo>
                      <a:pt x="6397" y="327492"/>
                    </a:lnTo>
                    <a:cubicBezTo>
                      <a:pt x="49273" y="140593"/>
                      <a:pt x="234663" y="0"/>
                      <a:pt x="45686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3" name="圆: 空心 112"/>
              <p:cNvSpPr/>
              <p:nvPr>
                <p:custDataLst>
                  <p:tags r:id="rId20"/>
                </p:custDataLst>
              </p:nvPr>
            </p:nvSpPr>
            <p:spPr>
              <a:xfrm>
                <a:off x="5864440" y="5583740"/>
                <a:ext cx="625338" cy="625338"/>
              </a:xfrm>
              <a:prstGeom prst="donut">
                <a:avLst>
                  <a:gd name="adj" fmla="val 17446"/>
                </a:avLst>
              </a:pr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4" name="椭圆 113"/>
              <p:cNvSpPr/>
              <p:nvPr>
                <p:custDataLst>
                  <p:tags r:id="rId21"/>
                </p:custDataLst>
              </p:nvPr>
            </p:nvSpPr>
            <p:spPr>
              <a:xfrm>
                <a:off x="7116469" y="5357702"/>
                <a:ext cx="327401" cy="327401"/>
              </a:xfrm>
              <a:prstGeom prst="ellipse">
                <a:avLst/>
              </a:pr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5" name="椭圆 114"/>
              <p:cNvSpPr/>
              <p:nvPr>
                <p:custDataLst>
                  <p:tags r:id="rId22"/>
                </p:custDataLst>
              </p:nvPr>
            </p:nvSpPr>
            <p:spPr>
              <a:xfrm>
                <a:off x="9846465" y="5231530"/>
                <a:ext cx="907144" cy="907144"/>
              </a:xfrm>
              <a:prstGeom prst="ellipse">
                <a:avLst/>
              </a:prstGeom>
              <a:solidFill>
                <a:srgbClr val="BDCC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6" name="椭圆 115"/>
              <p:cNvSpPr/>
              <p:nvPr>
                <p:custDataLst>
                  <p:tags r:id="rId23"/>
                </p:custDataLst>
              </p:nvPr>
            </p:nvSpPr>
            <p:spPr>
              <a:xfrm flipH="1">
                <a:off x="11495075" y="4361965"/>
                <a:ext cx="342964" cy="34296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</p:grpSp>
        <p:grpSp>
          <p:nvGrpSpPr>
            <p:cNvPr id="121" name="组合 120"/>
            <p:cNvGrpSpPr/>
            <p:nvPr>
              <p:custDataLst>
                <p:tags r:id="rId24"/>
              </p:custDataLst>
            </p:nvPr>
          </p:nvGrpSpPr>
          <p:grpSpPr>
            <a:xfrm flipH="1">
              <a:off x="9345194" y="500071"/>
              <a:ext cx="2358687" cy="1345199"/>
              <a:chOff x="455977" y="4312919"/>
              <a:chExt cx="3597864" cy="2051923"/>
            </a:xfrm>
          </p:grpSpPr>
          <p:grpSp>
            <p:nvGrpSpPr>
              <p:cNvPr id="122" name="组合 121"/>
              <p:cNvGrpSpPr/>
              <p:nvPr>
                <p:custDataLst>
                  <p:tags r:id="rId25"/>
                </p:custDataLst>
              </p:nvPr>
            </p:nvGrpSpPr>
            <p:grpSpPr>
              <a:xfrm rot="5400000">
                <a:off x="801558" y="5089577"/>
                <a:ext cx="929684" cy="1620846"/>
                <a:chOff x="7719218" y="-2781300"/>
                <a:chExt cx="929684" cy="1620846"/>
              </a:xfrm>
              <a:solidFill>
                <a:srgbClr val="C9CDE9"/>
              </a:solidFill>
            </p:grpSpPr>
            <p:grpSp>
              <p:nvGrpSpPr>
                <p:cNvPr id="126" name="组合 125"/>
                <p:cNvGrpSpPr/>
                <p:nvPr>
                  <p:custDataLst>
                    <p:tags r:id="rId26"/>
                  </p:custDataLst>
                </p:nvPr>
              </p:nvGrpSpPr>
              <p:grpSpPr>
                <a:xfrm>
                  <a:off x="7719218" y="-2781300"/>
                  <a:ext cx="45730" cy="1620846"/>
                  <a:chOff x="7719218" y="-2781300"/>
                  <a:chExt cx="45730" cy="1620846"/>
                </a:xfrm>
                <a:grpFill/>
              </p:grpSpPr>
              <p:sp>
                <p:nvSpPr>
                  <p:cNvPr id="197" name="椭圆 196"/>
                  <p:cNvSpPr/>
                  <p:nvPr>
                    <p:custDataLst>
                      <p:tags r:id="rId27"/>
                    </p:custDataLst>
                  </p:nvPr>
                </p:nvSpPr>
                <p:spPr>
                  <a:xfrm>
                    <a:off x="7719229" y="-278130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8" name="椭圆 197"/>
                  <p:cNvSpPr/>
                  <p:nvPr>
                    <p:custDataLst>
                      <p:tags r:id="rId28"/>
                    </p:custDataLst>
                  </p:nvPr>
                </p:nvSpPr>
                <p:spPr>
                  <a:xfrm>
                    <a:off x="7719229" y="-265003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9" name="椭圆 198"/>
                  <p:cNvSpPr/>
                  <p:nvPr>
                    <p:custDataLst>
                      <p:tags r:id="rId29"/>
                    </p:custDataLst>
                  </p:nvPr>
                </p:nvSpPr>
                <p:spPr>
                  <a:xfrm>
                    <a:off x="7719228" y="-2518778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0" name="椭圆 199"/>
                  <p:cNvSpPr/>
                  <p:nvPr>
                    <p:custDataLst>
                      <p:tags r:id="rId30"/>
                    </p:custDataLst>
                  </p:nvPr>
                </p:nvSpPr>
                <p:spPr>
                  <a:xfrm>
                    <a:off x="7719227" y="-2387517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1" name="椭圆 200"/>
                  <p:cNvSpPr/>
                  <p:nvPr>
                    <p:custDataLst>
                      <p:tags r:id="rId31"/>
                    </p:custDataLst>
                  </p:nvPr>
                </p:nvSpPr>
                <p:spPr>
                  <a:xfrm>
                    <a:off x="7719226" y="-2256256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2" name="椭圆 201"/>
                  <p:cNvSpPr/>
                  <p:nvPr>
                    <p:custDataLst>
                      <p:tags r:id="rId32"/>
                    </p:custDataLst>
                  </p:nvPr>
                </p:nvSpPr>
                <p:spPr>
                  <a:xfrm>
                    <a:off x="7719225" y="-2124995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3" name="椭圆 202"/>
                  <p:cNvSpPr/>
                  <p:nvPr>
                    <p:custDataLst>
                      <p:tags r:id="rId33"/>
                    </p:custDataLst>
                  </p:nvPr>
                </p:nvSpPr>
                <p:spPr>
                  <a:xfrm>
                    <a:off x="7719224" y="-1993734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4" name="椭圆 203"/>
                  <p:cNvSpPr/>
                  <p:nvPr>
                    <p:custDataLst>
                      <p:tags r:id="rId34"/>
                    </p:custDataLst>
                  </p:nvPr>
                </p:nvSpPr>
                <p:spPr>
                  <a:xfrm>
                    <a:off x="7719223" y="-18624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5" name="椭圆 204"/>
                  <p:cNvSpPr/>
                  <p:nvPr>
                    <p:custDataLst>
                      <p:tags r:id="rId35"/>
                    </p:custDataLst>
                  </p:nvPr>
                </p:nvSpPr>
                <p:spPr>
                  <a:xfrm>
                    <a:off x="7719222" y="-1731212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6" name="椭圆 205"/>
                  <p:cNvSpPr/>
                  <p:nvPr>
                    <p:custDataLst>
                      <p:tags r:id="rId36"/>
                    </p:custDataLst>
                  </p:nvPr>
                </p:nvSpPr>
                <p:spPr>
                  <a:xfrm>
                    <a:off x="7719221" y="-1599951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7" name="椭圆 206"/>
                  <p:cNvSpPr/>
                  <p:nvPr>
                    <p:custDataLst>
                      <p:tags r:id="rId37"/>
                    </p:custDataLst>
                  </p:nvPr>
                </p:nvSpPr>
                <p:spPr>
                  <a:xfrm>
                    <a:off x="7719220" y="-146869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8" name="椭圆 207"/>
                  <p:cNvSpPr/>
                  <p:nvPr>
                    <p:custDataLst>
                      <p:tags r:id="rId38"/>
                    </p:custDataLst>
                  </p:nvPr>
                </p:nvSpPr>
                <p:spPr>
                  <a:xfrm>
                    <a:off x="7719219" y="-133742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9" name="椭圆 208"/>
                  <p:cNvSpPr/>
                  <p:nvPr>
                    <p:custDataLst>
                      <p:tags r:id="rId39"/>
                    </p:custDataLst>
                  </p:nvPr>
                </p:nvSpPr>
                <p:spPr>
                  <a:xfrm>
                    <a:off x="7719218" y="-12061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</p:grpSp>
            <p:grpSp>
              <p:nvGrpSpPr>
                <p:cNvPr id="127" name="组合 126"/>
                <p:cNvGrpSpPr/>
                <p:nvPr>
                  <p:custDataLst>
                    <p:tags r:id="rId40"/>
                  </p:custDataLst>
                </p:nvPr>
              </p:nvGrpSpPr>
              <p:grpSpPr>
                <a:xfrm>
                  <a:off x="7896009" y="-2781300"/>
                  <a:ext cx="45730" cy="1620846"/>
                  <a:chOff x="7719218" y="-2781300"/>
                  <a:chExt cx="45730" cy="1620846"/>
                </a:xfrm>
                <a:grpFill/>
              </p:grpSpPr>
              <p:sp>
                <p:nvSpPr>
                  <p:cNvPr id="184" name="椭圆 18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7719229" y="-278130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5" name="椭圆 18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7719229" y="-265003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6" name="椭圆 18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7719228" y="-2518778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7" name="椭圆 18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7719227" y="-2387517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8" name="椭圆 18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7719226" y="-2256256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9" name="椭圆 18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7719225" y="-2124995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0" name="椭圆 18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7719224" y="-1993734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1" name="椭圆 19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7719223" y="-18624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2" name="椭圆 191"/>
                  <p:cNvSpPr/>
                  <p:nvPr>
                    <p:custDataLst>
                      <p:tags r:id="rId49"/>
                    </p:custDataLst>
                  </p:nvPr>
                </p:nvSpPr>
                <p:spPr>
                  <a:xfrm>
                    <a:off x="7719222" y="-1731212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3" name="椭圆 192"/>
                  <p:cNvSpPr/>
                  <p:nvPr>
                    <p:custDataLst>
                      <p:tags r:id="rId50"/>
                    </p:custDataLst>
                  </p:nvPr>
                </p:nvSpPr>
                <p:spPr>
                  <a:xfrm>
                    <a:off x="7719221" y="-1599951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4" name="椭圆 193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7719220" y="-146869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5" name="椭圆 194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7719219" y="-133742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6" name="椭圆 195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7719218" y="-12061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</p:grpSp>
            <p:grpSp>
              <p:nvGrpSpPr>
                <p:cNvPr id="128" name="组合 127"/>
                <p:cNvGrpSpPr/>
                <p:nvPr>
                  <p:custDataLst>
                    <p:tags r:id="rId54"/>
                  </p:custDataLst>
                </p:nvPr>
              </p:nvGrpSpPr>
              <p:grpSpPr>
                <a:xfrm>
                  <a:off x="8072800" y="-2781300"/>
                  <a:ext cx="45730" cy="1620846"/>
                  <a:chOff x="7719218" y="-2781300"/>
                  <a:chExt cx="45730" cy="1620846"/>
                </a:xfrm>
                <a:grpFill/>
              </p:grpSpPr>
              <p:sp>
                <p:nvSpPr>
                  <p:cNvPr id="171" name="椭圆 170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7719229" y="-278130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2" name="椭圆 171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7719229" y="-265003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3" name="椭圆 172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7719228" y="-2518778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4" name="椭圆 173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7719227" y="-2387517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5" name="椭圆 174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7719226" y="-2256256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6" name="椭圆 175"/>
                  <p:cNvSpPr/>
                  <p:nvPr>
                    <p:custDataLst>
                      <p:tags r:id="rId60"/>
                    </p:custDataLst>
                  </p:nvPr>
                </p:nvSpPr>
                <p:spPr>
                  <a:xfrm>
                    <a:off x="7719225" y="-2124995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7" name="椭圆 176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719224" y="-1993734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8" name="椭圆 177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719223" y="-18624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9" name="椭圆 178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719222" y="-1731212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0" name="椭圆 179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719221" y="-1599951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1" name="椭圆 180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719220" y="-146869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2" name="椭圆 181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719219" y="-133742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3" name="椭圆 182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719218" y="-12061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</p:grpSp>
            <p:grpSp>
              <p:nvGrpSpPr>
                <p:cNvPr id="129" name="组合 128"/>
                <p:cNvGrpSpPr/>
                <p:nvPr>
                  <p:custDataLst>
                    <p:tags r:id="rId68"/>
                  </p:custDataLst>
                </p:nvPr>
              </p:nvGrpSpPr>
              <p:grpSpPr>
                <a:xfrm>
                  <a:off x="8249591" y="-2781300"/>
                  <a:ext cx="45730" cy="1620846"/>
                  <a:chOff x="7719218" y="-2781300"/>
                  <a:chExt cx="45730" cy="1620846"/>
                </a:xfrm>
                <a:grpFill/>
              </p:grpSpPr>
              <p:sp>
                <p:nvSpPr>
                  <p:cNvPr id="158" name="椭圆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7719229" y="-278130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9" name="椭圆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7719229" y="-265003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0" name="椭圆 159"/>
                  <p:cNvSpPr/>
                  <p:nvPr>
                    <p:custDataLst>
                      <p:tags r:id="rId71"/>
                    </p:custDataLst>
                  </p:nvPr>
                </p:nvSpPr>
                <p:spPr>
                  <a:xfrm>
                    <a:off x="7719228" y="-2518778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1" name="椭圆 160"/>
                  <p:cNvSpPr/>
                  <p:nvPr>
                    <p:custDataLst>
                      <p:tags r:id="rId72"/>
                    </p:custDataLst>
                  </p:nvPr>
                </p:nvSpPr>
                <p:spPr>
                  <a:xfrm>
                    <a:off x="7719227" y="-2387517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2" name="椭圆 161"/>
                  <p:cNvSpPr/>
                  <p:nvPr>
                    <p:custDataLst>
                      <p:tags r:id="rId73"/>
                    </p:custDataLst>
                  </p:nvPr>
                </p:nvSpPr>
                <p:spPr>
                  <a:xfrm>
                    <a:off x="7719226" y="-2256256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3" name="椭圆 162"/>
                  <p:cNvSpPr/>
                  <p:nvPr>
                    <p:custDataLst>
                      <p:tags r:id="rId74"/>
                    </p:custDataLst>
                  </p:nvPr>
                </p:nvSpPr>
                <p:spPr>
                  <a:xfrm>
                    <a:off x="7719225" y="-2124995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4" name="椭圆 163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7719224" y="-1993734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5" name="椭圆 164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7719223" y="-18624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6" name="椭圆 165"/>
                  <p:cNvSpPr/>
                  <p:nvPr>
                    <p:custDataLst>
                      <p:tags r:id="rId77"/>
                    </p:custDataLst>
                  </p:nvPr>
                </p:nvSpPr>
                <p:spPr>
                  <a:xfrm>
                    <a:off x="7719222" y="-1731212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7" name="椭圆 166"/>
                  <p:cNvSpPr/>
                  <p:nvPr>
                    <p:custDataLst>
                      <p:tags r:id="rId78"/>
                    </p:custDataLst>
                  </p:nvPr>
                </p:nvSpPr>
                <p:spPr>
                  <a:xfrm>
                    <a:off x="7719221" y="-1599951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8" name="椭圆 167"/>
                  <p:cNvSpPr/>
                  <p:nvPr>
                    <p:custDataLst>
                      <p:tags r:id="rId79"/>
                    </p:custDataLst>
                  </p:nvPr>
                </p:nvSpPr>
                <p:spPr>
                  <a:xfrm>
                    <a:off x="7719220" y="-146869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9" name="椭圆 168"/>
                  <p:cNvSpPr/>
                  <p:nvPr>
                    <p:custDataLst>
                      <p:tags r:id="rId80"/>
                    </p:custDataLst>
                  </p:nvPr>
                </p:nvSpPr>
                <p:spPr>
                  <a:xfrm>
                    <a:off x="7719219" y="-133742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0" name="椭圆 169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719218" y="-12061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</p:grpSp>
            <p:grpSp>
              <p:nvGrpSpPr>
                <p:cNvPr id="130" name="组合 129"/>
                <p:cNvGrpSpPr/>
                <p:nvPr>
                  <p:custDataLst>
                    <p:tags r:id="rId82"/>
                  </p:custDataLst>
                </p:nvPr>
              </p:nvGrpSpPr>
              <p:grpSpPr>
                <a:xfrm>
                  <a:off x="8426382" y="-2781300"/>
                  <a:ext cx="45730" cy="1620846"/>
                  <a:chOff x="7719218" y="-2781300"/>
                  <a:chExt cx="45730" cy="1620846"/>
                </a:xfrm>
                <a:grpFill/>
              </p:grpSpPr>
              <p:sp>
                <p:nvSpPr>
                  <p:cNvPr id="145" name="椭圆 144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719229" y="-278130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6" name="椭圆 145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719229" y="-265003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7" name="椭圆 146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719228" y="-2518778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8" name="椭圆 147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719227" y="-2387517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9" name="椭圆 148"/>
                  <p:cNvSpPr/>
                  <p:nvPr>
                    <p:custDataLst>
                      <p:tags r:id="rId87"/>
                    </p:custDataLst>
                  </p:nvPr>
                </p:nvSpPr>
                <p:spPr>
                  <a:xfrm>
                    <a:off x="7719226" y="-2256256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0" name="椭圆 149"/>
                  <p:cNvSpPr/>
                  <p:nvPr>
                    <p:custDataLst>
                      <p:tags r:id="rId88"/>
                    </p:custDataLst>
                  </p:nvPr>
                </p:nvSpPr>
                <p:spPr>
                  <a:xfrm>
                    <a:off x="7719225" y="-2124995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1" name="椭圆 150"/>
                  <p:cNvSpPr/>
                  <p:nvPr>
                    <p:custDataLst>
                      <p:tags r:id="rId89"/>
                    </p:custDataLst>
                  </p:nvPr>
                </p:nvSpPr>
                <p:spPr>
                  <a:xfrm>
                    <a:off x="7719224" y="-1993734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2" name="椭圆 151"/>
                  <p:cNvSpPr/>
                  <p:nvPr>
                    <p:custDataLst>
                      <p:tags r:id="rId90"/>
                    </p:custDataLst>
                  </p:nvPr>
                </p:nvSpPr>
                <p:spPr>
                  <a:xfrm>
                    <a:off x="7719223" y="-18624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3" name="椭圆 152"/>
                  <p:cNvSpPr/>
                  <p:nvPr>
                    <p:custDataLst>
                      <p:tags r:id="rId91"/>
                    </p:custDataLst>
                  </p:nvPr>
                </p:nvSpPr>
                <p:spPr>
                  <a:xfrm>
                    <a:off x="7719222" y="-1731212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4" name="椭圆 153"/>
                  <p:cNvSpPr/>
                  <p:nvPr>
                    <p:custDataLst>
                      <p:tags r:id="rId92"/>
                    </p:custDataLst>
                  </p:nvPr>
                </p:nvSpPr>
                <p:spPr>
                  <a:xfrm>
                    <a:off x="7719221" y="-1599951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5" name="椭圆 154"/>
                  <p:cNvSpPr/>
                  <p:nvPr>
                    <p:custDataLst>
                      <p:tags r:id="rId93"/>
                    </p:custDataLst>
                  </p:nvPr>
                </p:nvSpPr>
                <p:spPr>
                  <a:xfrm>
                    <a:off x="7719220" y="-146869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6" name="椭圆 155"/>
                  <p:cNvSpPr/>
                  <p:nvPr>
                    <p:custDataLst>
                      <p:tags r:id="rId94"/>
                    </p:custDataLst>
                  </p:nvPr>
                </p:nvSpPr>
                <p:spPr>
                  <a:xfrm>
                    <a:off x="7719219" y="-133742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7" name="椭圆 156"/>
                  <p:cNvSpPr/>
                  <p:nvPr>
                    <p:custDataLst>
                      <p:tags r:id="rId95"/>
                    </p:custDataLst>
                  </p:nvPr>
                </p:nvSpPr>
                <p:spPr>
                  <a:xfrm>
                    <a:off x="7719218" y="-12061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</p:grpSp>
            <p:grpSp>
              <p:nvGrpSpPr>
                <p:cNvPr id="131" name="组合 130"/>
                <p:cNvGrpSpPr/>
                <p:nvPr>
                  <p:custDataLst>
                    <p:tags r:id="rId96"/>
                  </p:custDataLst>
                </p:nvPr>
              </p:nvGrpSpPr>
              <p:grpSpPr>
                <a:xfrm>
                  <a:off x="8603172" y="-2781300"/>
                  <a:ext cx="45730" cy="1620846"/>
                  <a:chOff x="7719218" y="-2781300"/>
                  <a:chExt cx="45730" cy="1620846"/>
                </a:xfrm>
                <a:grpFill/>
              </p:grpSpPr>
              <p:sp>
                <p:nvSpPr>
                  <p:cNvPr id="132" name="椭圆 131"/>
                  <p:cNvSpPr/>
                  <p:nvPr>
                    <p:custDataLst>
                      <p:tags r:id="rId97"/>
                    </p:custDataLst>
                  </p:nvPr>
                </p:nvSpPr>
                <p:spPr>
                  <a:xfrm>
                    <a:off x="7719229" y="-278130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3" name="椭圆 132"/>
                  <p:cNvSpPr/>
                  <p:nvPr>
                    <p:custDataLst>
                      <p:tags r:id="rId98"/>
                    </p:custDataLst>
                  </p:nvPr>
                </p:nvSpPr>
                <p:spPr>
                  <a:xfrm>
                    <a:off x="7719229" y="-265003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4" name="椭圆 133"/>
                  <p:cNvSpPr/>
                  <p:nvPr>
                    <p:custDataLst>
                      <p:tags r:id="rId99"/>
                    </p:custDataLst>
                  </p:nvPr>
                </p:nvSpPr>
                <p:spPr>
                  <a:xfrm>
                    <a:off x="7719228" y="-2518778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5" name="椭圆 134"/>
                  <p:cNvSpPr/>
                  <p:nvPr>
                    <p:custDataLst>
                      <p:tags r:id="rId100"/>
                    </p:custDataLst>
                  </p:nvPr>
                </p:nvSpPr>
                <p:spPr>
                  <a:xfrm>
                    <a:off x="7719227" y="-2387517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6" name="椭圆 135"/>
                  <p:cNvSpPr/>
                  <p:nvPr>
                    <p:custDataLst>
                      <p:tags r:id="rId101"/>
                    </p:custDataLst>
                  </p:nvPr>
                </p:nvSpPr>
                <p:spPr>
                  <a:xfrm>
                    <a:off x="7719226" y="-2256256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7" name="椭圆 136"/>
                  <p:cNvSpPr/>
                  <p:nvPr>
                    <p:custDataLst>
                      <p:tags r:id="rId102"/>
                    </p:custDataLst>
                  </p:nvPr>
                </p:nvSpPr>
                <p:spPr>
                  <a:xfrm>
                    <a:off x="7719225" y="-2124995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8" name="椭圆 137"/>
                  <p:cNvSpPr/>
                  <p:nvPr>
                    <p:custDataLst>
                      <p:tags r:id="rId103"/>
                    </p:custDataLst>
                  </p:nvPr>
                </p:nvSpPr>
                <p:spPr>
                  <a:xfrm>
                    <a:off x="7719224" y="-1993734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9" name="椭圆 138"/>
                  <p:cNvSpPr/>
                  <p:nvPr>
                    <p:custDataLst>
                      <p:tags r:id="rId104"/>
                    </p:custDataLst>
                  </p:nvPr>
                </p:nvSpPr>
                <p:spPr>
                  <a:xfrm>
                    <a:off x="7719223" y="-18624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0" name="椭圆 139"/>
                  <p:cNvSpPr/>
                  <p:nvPr>
                    <p:custDataLst>
                      <p:tags r:id="rId105"/>
                    </p:custDataLst>
                  </p:nvPr>
                </p:nvSpPr>
                <p:spPr>
                  <a:xfrm>
                    <a:off x="7719222" y="-1731212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1" name="椭圆 140"/>
                  <p:cNvSpPr/>
                  <p:nvPr>
                    <p:custDataLst>
                      <p:tags r:id="rId106"/>
                    </p:custDataLst>
                  </p:nvPr>
                </p:nvSpPr>
                <p:spPr>
                  <a:xfrm>
                    <a:off x="7719221" y="-1599951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2" name="椭圆 141"/>
                  <p:cNvSpPr/>
                  <p:nvPr>
                    <p:custDataLst>
                      <p:tags r:id="rId107"/>
                    </p:custDataLst>
                  </p:nvPr>
                </p:nvSpPr>
                <p:spPr>
                  <a:xfrm>
                    <a:off x="7719220" y="-146869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3" name="椭圆 142"/>
                  <p:cNvSpPr/>
                  <p:nvPr>
                    <p:custDataLst>
                      <p:tags r:id="rId108"/>
                    </p:custDataLst>
                  </p:nvPr>
                </p:nvSpPr>
                <p:spPr>
                  <a:xfrm>
                    <a:off x="7719219" y="-133742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4" name="椭圆 143"/>
                  <p:cNvSpPr/>
                  <p:nvPr>
                    <p:custDataLst>
                      <p:tags r:id="rId109"/>
                    </p:custDataLst>
                  </p:nvPr>
                </p:nvSpPr>
                <p:spPr>
                  <a:xfrm>
                    <a:off x="7719218" y="-12061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</p:grpSp>
          </p:grpSp>
          <p:sp>
            <p:nvSpPr>
              <p:cNvPr id="123" name="圆: 空心 122"/>
              <p:cNvSpPr/>
              <p:nvPr>
                <p:custDataLst>
                  <p:tags r:id="rId110"/>
                </p:custDataLst>
              </p:nvPr>
            </p:nvSpPr>
            <p:spPr>
              <a:xfrm>
                <a:off x="1243539" y="4312919"/>
                <a:ext cx="799322" cy="799322"/>
              </a:xfrm>
              <a:prstGeom prst="donut">
                <a:avLst>
                  <a:gd name="adj" fmla="val 17446"/>
                </a:avLst>
              </a:prstGeom>
              <a:solidFill>
                <a:srgbClr val="FADE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24" name="加号 123"/>
              <p:cNvSpPr/>
              <p:nvPr>
                <p:custDataLst>
                  <p:tags r:id="rId111"/>
                </p:custDataLst>
              </p:nvPr>
            </p:nvSpPr>
            <p:spPr>
              <a:xfrm>
                <a:off x="3765423" y="4965946"/>
                <a:ext cx="288418" cy="288418"/>
              </a:xfrm>
              <a:prstGeom prst="mathPlus">
                <a:avLst>
                  <a:gd name="adj1" fmla="val 8039"/>
                </a:avLst>
              </a:pr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25" name="加号 124"/>
              <p:cNvSpPr/>
              <p:nvPr>
                <p:custDataLst>
                  <p:tags r:id="rId112"/>
                </p:custDataLst>
              </p:nvPr>
            </p:nvSpPr>
            <p:spPr>
              <a:xfrm>
                <a:off x="2919980" y="5710427"/>
                <a:ext cx="288418" cy="288418"/>
              </a:xfrm>
              <a:prstGeom prst="mathPlus">
                <a:avLst>
                  <a:gd name="adj1" fmla="val 8039"/>
                </a:avLst>
              </a:pr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4299716"/>
      </p:ext>
    </p:extLst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dur="5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dur="5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 prLst="">
                                      <p:cBhvr>
                                        <p:cTn id="1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  <p:bldP spid="11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8" name="任意多边形: 形状 3"/>
          <p:cNvSpPr/>
          <p:nvPr userDrawn="1">
            <p:custDataLst>
              <p:tags r:id="rId3"/>
            </p:custDataLst>
          </p:nvPr>
        </p:nvSpPr>
        <p:spPr>
          <a:xfrm>
            <a:off x="1" y="1"/>
            <a:ext cx="1638300" cy="558526"/>
          </a:xfrm>
          <a:custGeom>
            <a:gdLst>
              <a:gd name="connsiteX0" fmla="*/ 0 w 3557511"/>
              <a:gd name="connsiteY0" fmla="*/ 0 h 1212820"/>
              <a:gd name="connsiteX1" fmla="*/ 3537584 w 3557511"/>
              <a:gd name="connsiteY1" fmla="*/ 0 h 1212820"/>
              <a:gd name="connsiteX2" fmla="*/ 3557310 w 3557511"/>
              <a:gd name="connsiteY2" fmla="*/ 65600 h 1212820"/>
              <a:gd name="connsiteX3" fmla="*/ 3310567 w 3557511"/>
              <a:gd name="connsiteY3" fmla="*/ 689714 h 1212820"/>
              <a:gd name="connsiteX4" fmla="*/ 2541310 w 3557511"/>
              <a:gd name="connsiteY4" fmla="*/ 791314 h 1212820"/>
              <a:gd name="connsiteX5" fmla="*/ 1815595 w 3557511"/>
              <a:gd name="connsiteY5" fmla="*/ 1212228 h 1212820"/>
              <a:gd name="connsiteX6" fmla="*/ 1191481 w 3557511"/>
              <a:gd name="connsiteY6" fmla="*/ 689714 h 1212820"/>
              <a:gd name="connsiteX7" fmla="*/ 262567 w 3557511"/>
              <a:gd name="connsiteY7" fmla="*/ 283314 h 1212820"/>
              <a:gd name="connsiteX8" fmla="*/ 50863 w 3557511"/>
              <a:gd name="connsiteY8" fmla="*/ 59363 h 12128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511" h="1212820">
                <a:moveTo>
                  <a:pt x="0" y="0"/>
                </a:moveTo>
                <a:lnTo>
                  <a:pt x="3537584" y="0"/>
                </a:lnTo>
                <a:lnTo>
                  <a:pt x="3557310" y="65600"/>
                </a:lnTo>
                <a:cubicBezTo>
                  <a:pt x="3562148" y="242190"/>
                  <a:pt x="3479900" y="568762"/>
                  <a:pt x="3310567" y="689714"/>
                </a:cubicBezTo>
                <a:cubicBezTo>
                  <a:pt x="3141234" y="810666"/>
                  <a:pt x="2790472" y="704228"/>
                  <a:pt x="2541310" y="791314"/>
                </a:cubicBezTo>
                <a:cubicBezTo>
                  <a:pt x="2292148" y="878400"/>
                  <a:pt x="2040567" y="1229161"/>
                  <a:pt x="1815595" y="1212228"/>
                </a:cubicBezTo>
                <a:cubicBezTo>
                  <a:pt x="1590623" y="1195295"/>
                  <a:pt x="1450319" y="844533"/>
                  <a:pt x="1191481" y="689714"/>
                </a:cubicBezTo>
                <a:cubicBezTo>
                  <a:pt x="932643" y="534895"/>
                  <a:pt x="473024" y="508285"/>
                  <a:pt x="262567" y="283314"/>
                </a:cubicBezTo>
                <a:cubicBezTo>
                  <a:pt x="209953" y="227071"/>
                  <a:pt x="131334" y="148150"/>
                  <a:pt x="50863" y="59363"/>
                </a:cubicBezTo>
                <a:close/>
              </a:path>
            </a:pathLst>
          </a:custGeom>
          <a:solidFill>
            <a:srgbClr val="B6D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39" name="标题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638300" y="258419"/>
            <a:ext cx="9906735" cy="544852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latin typeface="宋体"/>
                <a:sym typeface="宋体"/>
              </a:rPr>
              <a:t>引言</a:t>
            </a:r>
          </a:p>
        </p:txBody>
      </p:sp>
      <p:sp>
        <p:nvSpPr>
          <p:cNvPr id="40" name="任意多边形: 形状 4"/>
          <p:cNvSpPr/>
          <p:nvPr userDrawn="1">
            <p:custDataLst>
              <p:tags r:id="rId5"/>
            </p:custDataLst>
          </p:nvPr>
        </p:nvSpPr>
        <p:spPr>
          <a:xfrm>
            <a:off x="494107" y="2"/>
            <a:ext cx="471321" cy="171975"/>
          </a:xfrm>
          <a:custGeom>
            <a:gdLst>
              <a:gd name="connsiteX0" fmla="*/ 0 w 1023457"/>
              <a:gd name="connsiteY0" fmla="*/ 0 h 373439"/>
              <a:gd name="connsiteX1" fmla="*/ 1023457 w 1023457"/>
              <a:gd name="connsiteY1" fmla="*/ 0 h 373439"/>
              <a:gd name="connsiteX2" fmla="*/ 1010074 w 1023457"/>
              <a:gd name="connsiteY2" fmla="*/ 43113 h 373439"/>
              <a:gd name="connsiteX3" fmla="*/ 511728 w 1023457"/>
              <a:gd name="connsiteY3" fmla="*/ 373439 h 373439"/>
              <a:gd name="connsiteX4" fmla="*/ 13383 w 1023457"/>
              <a:gd name="connsiteY4" fmla="*/ 43113 h 3734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3457" h="373439">
                <a:moveTo>
                  <a:pt x="0" y="0"/>
                </a:moveTo>
                <a:lnTo>
                  <a:pt x="1023457" y="0"/>
                </a:lnTo>
                <a:lnTo>
                  <a:pt x="1010074" y="43113"/>
                </a:lnTo>
                <a:cubicBezTo>
                  <a:pt x="927968" y="237232"/>
                  <a:pt x="735755" y="373439"/>
                  <a:pt x="511728" y="373439"/>
                </a:cubicBezTo>
                <a:cubicBezTo>
                  <a:pt x="287702" y="373439"/>
                  <a:pt x="95488" y="237232"/>
                  <a:pt x="13383" y="43113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41" name="任意多边形: 形状 1"/>
          <p:cNvSpPr/>
          <p:nvPr>
            <p:custDataLst>
              <p:tags r:id="rId6"/>
            </p:custDataLst>
          </p:nvPr>
        </p:nvSpPr>
        <p:spPr>
          <a:xfrm>
            <a:off x="9912424" y="5085184"/>
            <a:ext cx="2279576" cy="1778904"/>
          </a:xfrm>
          <a:custGeom>
            <a:gdLst>
              <a:gd name="connsiteX0" fmla="*/ 4423897 w 4423897"/>
              <a:gd name="connsiteY0" fmla="*/ 0 h 3118878"/>
              <a:gd name="connsiteX1" fmla="*/ 4423897 w 4423897"/>
              <a:gd name="connsiteY1" fmla="*/ 3118878 h 3118878"/>
              <a:gd name="connsiteX2" fmla="*/ 69222 w 4423897"/>
              <a:gd name="connsiteY2" fmla="*/ 3118878 h 3118878"/>
              <a:gd name="connsiteX3" fmla="*/ 46933 w 4423897"/>
              <a:gd name="connsiteY3" fmla="*/ 3091340 h 3118878"/>
              <a:gd name="connsiteX4" fmla="*/ 11555 w 4423897"/>
              <a:gd name="connsiteY4" fmla="*/ 2905375 h 3118878"/>
              <a:gd name="connsiteX5" fmla="*/ 476011 w 4423897"/>
              <a:gd name="connsiteY5" fmla="*/ 2310289 h 3118878"/>
              <a:gd name="connsiteX6" fmla="*/ 2420926 w 4423897"/>
              <a:gd name="connsiteY6" fmla="*/ 2063546 h 3118878"/>
              <a:gd name="connsiteX7" fmla="*/ 3480468 w 4423897"/>
              <a:gd name="connsiteY7" fmla="*/ 263775 h 3118878"/>
              <a:gd name="connsiteX8" fmla="*/ 4384890 w 4423897"/>
              <a:gd name="connsiteY8" fmla="*/ 704 h 31188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3897" h="3118878">
                <a:moveTo>
                  <a:pt x="4423897" y="0"/>
                </a:moveTo>
                <a:lnTo>
                  <a:pt x="4423897" y="3118878"/>
                </a:lnTo>
                <a:lnTo>
                  <a:pt x="69222" y="3118878"/>
                </a:lnTo>
                <a:lnTo>
                  <a:pt x="46933" y="3091340"/>
                </a:lnTo>
                <a:cubicBezTo>
                  <a:pt x="10345" y="3040842"/>
                  <a:pt x="-16265" y="2981575"/>
                  <a:pt x="11555" y="2905375"/>
                </a:cubicBezTo>
                <a:cubicBezTo>
                  <a:pt x="67193" y="2752975"/>
                  <a:pt x="74449" y="2450594"/>
                  <a:pt x="476011" y="2310289"/>
                </a:cubicBezTo>
                <a:cubicBezTo>
                  <a:pt x="877573" y="2169984"/>
                  <a:pt x="1920183" y="2404632"/>
                  <a:pt x="2420926" y="2063546"/>
                </a:cubicBezTo>
                <a:cubicBezTo>
                  <a:pt x="2921669" y="1722460"/>
                  <a:pt x="3013592" y="592765"/>
                  <a:pt x="3480468" y="263775"/>
                </a:cubicBezTo>
                <a:cubicBezTo>
                  <a:pt x="3713906" y="99280"/>
                  <a:pt x="4054992" y="20661"/>
                  <a:pt x="4384890" y="704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>
            <p:custDataLst>
              <p:tags r:id="rId7"/>
            </p:custDataLst>
          </p:nvPr>
        </p:nvSpPr>
        <p:spPr>
          <a:xfrm>
            <a:off x="1544320" y="2586990"/>
            <a:ext cx="2322830" cy="2931160"/>
          </a:xfrm>
          <a:custGeom>
            <a:rect l="l" t="t" r="r" b="b"/>
            <a:pathLst>
              <a:path w="4645660" h="5862320">
                <a:moveTo>
                  <a:pt x="0" y="0"/>
                </a:moveTo>
                <a:lnTo>
                  <a:pt x="4645660" y="0"/>
                </a:lnTo>
                <a:lnTo>
                  <a:pt x="4645660" y="5862320"/>
                </a:lnTo>
                <a:lnTo>
                  <a:pt x="0" y="586232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Freeform 16"/>
          <p:cNvSpPr/>
          <p:nvPr>
            <p:custDataLst>
              <p:tags r:id="rId8"/>
            </p:custDataLst>
          </p:nvPr>
        </p:nvSpPr>
        <p:spPr>
          <a:xfrm>
            <a:off x="1542415" y="2585720"/>
            <a:ext cx="2326005" cy="2934335"/>
          </a:xfrm>
          <a:custGeom>
            <a:rect l="l" t="t" r="r" b="b"/>
            <a:pathLst>
              <a:path w="4652010" h="5868670">
                <a:moveTo>
                  <a:pt x="3175" y="0"/>
                </a:moveTo>
                <a:lnTo>
                  <a:pt x="4648835" y="0"/>
                </a:lnTo>
                <a:cubicBezTo>
                  <a:pt x="4650613" y="0"/>
                  <a:pt x="4652010" y="1397"/>
                  <a:pt x="4652010" y="3175"/>
                </a:cubicBezTo>
                <a:lnTo>
                  <a:pt x="4652010" y="5865495"/>
                </a:lnTo>
                <a:cubicBezTo>
                  <a:pt x="4652010" y="5867273"/>
                  <a:pt x="4650613" y="5868670"/>
                  <a:pt x="4648835" y="5868670"/>
                </a:cubicBezTo>
                <a:lnTo>
                  <a:pt x="3175" y="5868670"/>
                </a:lnTo>
                <a:cubicBezTo>
                  <a:pt x="1397" y="5868670"/>
                  <a:pt x="0" y="5867273"/>
                  <a:pt x="0" y="5865495"/>
                </a:cubicBezTo>
                <a:lnTo>
                  <a:pt x="0" y="3175"/>
                </a:lnTo>
                <a:cubicBezTo>
                  <a:pt x="0" y="1397"/>
                  <a:pt x="1397" y="0"/>
                  <a:pt x="3175" y="0"/>
                </a:cubicBezTo>
                <a:moveTo>
                  <a:pt x="3175" y="6350"/>
                </a:moveTo>
                <a:lnTo>
                  <a:pt x="3175" y="3175"/>
                </a:lnTo>
                <a:lnTo>
                  <a:pt x="6350" y="3175"/>
                </a:lnTo>
                <a:lnTo>
                  <a:pt x="6350" y="5865495"/>
                </a:lnTo>
                <a:lnTo>
                  <a:pt x="3175" y="5865495"/>
                </a:lnTo>
                <a:lnTo>
                  <a:pt x="3175" y="5862320"/>
                </a:lnTo>
                <a:lnTo>
                  <a:pt x="4648835" y="5862320"/>
                </a:lnTo>
                <a:lnTo>
                  <a:pt x="4648835" y="5865495"/>
                </a:lnTo>
                <a:lnTo>
                  <a:pt x="4645660" y="5865495"/>
                </a:lnTo>
                <a:lnTo>
                  <a:pt x="4645660" y="3175"/>
                </a:lnTo>
                <a:lnTo>
                  <a:pt x="4648835" y="3175"/>
                </a:lnTo>
                <a:lnTo>
                  <a:pt x="4648835" y="6350"/>
                </a:lnTo>
                <a:lnTo>
                  <a:pt x="3175" y="6350"/>
                </a:lnTo>
                <a:close/>
              </a:path>
            </a:pathLst>
          </a:custGeom>
          <a:solidFill>
            <a:srgbClr val="B6DBE4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Freeform 18"/>
          <p:cNvSpPr/>
          <p:nvPr>
            <p:custDataLst>
              <p:tags r:id="rId9"/>
            </p:custDataLst>
          </p:nvPr>
        </p:nvSpPr>
        <p:spPr>
          <a:xfrm>
            <a:off x="3117215" y="4913630"/>
            <a:ext cx="1023620" cy="504190"/>
          </a:xfrm>
          <a:custGeom>
            <a:rect l="l" t="t" r="r" b="b"/>
            <a:pathLst>
              <a:path w="2046986" h="1008418">
                <a:moveTo>
                  <a:pt x="0" y="0"/>
                </a:moveTo>
                <a:lnTo>
                  <a:pt x="2046986" y="0"/>
                </a:lnTo>
                <a:lnTo>
                  <a:pt x="2046986" y="1008418"/>
                </a:lnTo>
                <a:lnTo>
                  <a:pt x="0" y="1008418"/>
                </a:lnTo>
                <a:close/>
              </a:path>
            </a:pathLst>
          </a:custGeom>
          <a:solidFill>
            <a:srgbClr val="B6DBE4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TextBox 19"/>
          <p:cNvSpPr txBox="1"/>
          <p:nvPr>
            <p:custDataLst>
              <p:tags r:id="rId10"/>
            </p:custDataLst>
          </p:nvPr>
        </p:nvSpPr>
        <p:spPr>
          <a:xfrm>
            <a:off x="3117215" y="4913630"/>
            <a:ext cx="1023620" cy="449580"/>
          </a:xfrm>
          <a:prstGeom prst="rect">
            <a:avLst/>
          </a:prstGeom>
        </p:spPr>
        <p:txBody>
          <a:bodyPr lIns="33867" tIns="33867" rIns="33867" bIns="33867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sz="2400">
                <a:solidFill>
                  <a:srgbClr val="FFFFFF"/>
                </a:solidFill>
                <a:latin typeface="宋体"/>
                <a:sym typeface="宋体"/>
              </a:rPr>
              <a:t>01</a:t>
            </a:r>
          </a:p>
        </p:txBody>
      </p:sp>
      <p:sp>
        <p:nvSpPr>
          <p:cNvPr id="20" name="TextBox 20"/>
          <p:cNvSpPr txBox="1"/>
          <p:nvPr>
            <p:custDataLst>
              <p:tags r:id="rId11"/>
            </p:custDataLst>
          </p:nvPr>
        </p:nvSpPr>
        <p:spPr>
          <a:xfrm>
            <a:off x="1782171" y="3128244"/>
            <a:ext cx="1846659" cy="3584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TextBox 21"/>
          <p:cNvSpPr txBox="1"/>
          <p:nvPr>
            <p:custDataLst>
              <p:tags r:id="rId12"/>
            </p:custDataLst>
          </p:nvPr>
        </p:nvSpPr>
        <p:spPr>
          <a:xfrm>
            <a:off x="1782171" y="3620244"/>
            <a:ext cx="1846659" cy="953466"/>
          </a:xfrm>
          <a:prstGeom prst="rect">
            <a:avLst/>
          </a:prstGeom>
        </p:spPr>
        <p:txBody>
          <a:bodyPr lIns="0" tIns="0" rIns="0" bIns="0" rtlCol="0" anchor="t">
            <a:normAutofit fontScale="97500" lnSpcReduction="200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>
                <a:solidFill>
                  <a:srgbClr val="000000"/>
                </a:solidFill>
                <a:latin typeface="宋体"/>
                <a:ea typeface="字由点字典黑 45J"/>
                <a:sym typeface="宋体"/>
              </a:rPr>
              <a:t>大学，是人生的一个重要阶段，也是年轻人走向成熟的关键时期</a:t>
            </a:r>
          </a:p>
        </p:txBody>
      </p:sp>
      <p:sp>
        <p:nvSpPr>
          <p:cNvPr id="23" name="Freeform 23"/>
          <p:cNvSpPr/>
          <p:nvPr>
            <p:custDataLst>
              <p:tags r:id="rId13"/>
            </p:custDataLst>
          </p:nvPr>
        </p:nvSpPr>
        <p:spPr>
          <a:xfrm>
            <a:off x="4882515" y="2586990"/>
            <a:ext cx="2322830" cy="2931160"/>
          </a:xfrm>
          <a:custGeom>
            <a:rect l="l" t="t" r="r" b="b"/>
            <a:pathLst>
              <a:path w="4645660" h="5862320">
                <a:moveTo>
                  <a:pt x="0" y="0"/>
                </a:moveTo>
                <a:lnTo>
                  <a:pt x="4645660" y="0"/>
                </a:lnTo>
                <a:lnTo>
                  <a:pt x="4645660" y="5862320"/>
                </a:lnTo>
                <a:lnTo>
                  <a:pt x="0" y="586232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4" name="Freeform 24"/>
          <p:cNvSpPr/>
          <p:nvPr>
            <p:custDataLst>
              <p:tags r:id="rId14"/>
            </p:custDataLst>
          </p:nvPr>
        </p:nvSpPr>
        <p:spPr>
          <a:xfrm>
            <a:off x="4880610" y="2585720"/>
            <a:ext cx="2326005" cy="2934335"/>
          </a:xfrm>
          <a:custGeom>
            <a:rect l="l" t="t" r="r" b="b"/>
            <a:pathLst>
              <a:path w="4652010" h="5868670">
                <a:moveTo>
                  <a:pt x="3175" y="0"/>
                </a:moveTo>
                <a:lnTo>
                  <a:pt x="4648835" y="0"/>
                </a:lnTo>
                <a:cubicBezTo>
                  <a:pt x="4650613" y="0"/>
                  <a:pt x="4652010" y="1397"/>
                  <a:pt x="4652010" y="3175"/>
                </a:cubicBezTo>
                <a:lnTo>
                  <a:pt x="4652010" y="5865495"/>
                </a:lnTo>
                <a:cubicBezTo>
                  <a:pt x="4652010" y="5867273"/>
                  <a:pt x="4650613" y="5868670"/>
                  <a:pt x="4648835" y="5868670"/>
                </a:cubicBezTo>
                <a:lnTo>
                  <a:pt x="3175" y="5868670"/>
                </a:lnTo>
                <a:cubicBezTo>
                  <a:pt x="1397" y="5868670"/>
                  <a:pt x="0" y="5867273"/>
                  <a:pt x="0" y="5865495"/>
                </a:cubicBezTo>
                <a:lnTo>
                  <a:pt x="0" y="3175"/>
                </a:lnTo>
                <a:cubicBezTo>
                  <a:pt x="0" y="1397"/>
                  <a:pt x="1397" y="0"/>
                  <a:pt x="3175" y="0"/>
                </a:cubicBezTo>
                <a:moveTo>
                  <a:pt x="3175" y="6350"/>
                </a:moveTo>
                <a:lnTo>
                  <a:pt x="3175" y="3175"/>
                </a:lnTo>
                <a:lnTo>
                  <a:pt x="6350" y="3175"/>
                </a:lnTo>
                <a:lnTo>
                  <a:pt x="6350" y="5865495"/>
                </a:lnTo>
                <a:lnTo>
                  <a:pt x="3175" y="5865495"/>
                </a:lnTo>
                <a:lnTo>
                  <a:pt x="3175" y="5862320"/>
                </a:lnTo>
                <a:lnTo>
                  <a:pt x="4648835" y="5862320"/>
                </a:lnTo>
                <a:lnTo>
                  <a:pt x="4648835" y="5865495"/>
                </a:lnTo>
                <a:lnTo>
                  <a:pt x="4645660" y="5865495"/>
                </a:lnTo>
                <a:lnTo>
                  <a:pt x="4645660" y="3175"/>
                </a:lnTo>
                <a:lnTo>
                  <a:pt x="4648835" y="3175"/>
                </a:lnTo>
                <a:lnTo>
                  <a:pt x="4648835" y="6350"/>
                </a:lnTo>
                <a:lnTo>
                  <a:pt x="3175" y="6350"/>
                </a:lnTo>
                <a:close/>
              </a:path>
            </a:pathLst>
          </a:custGeom>
          <a:solidFill>
            <a:srgbClr val="B6DBE4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6" name="Freeform 26"/>
          <p:cNvSpPr/>
          <p:nvPr>
            <p:custDataLst>
              <p:tags r:id="rId15"/>
            </p:custDataLst>
          </p:nvPr>
        </p:nvSpPr>
        <p:spPr>
          <a:xfrm>
            <a:off x="6455410" y="4913630"/>
            <a:ext cx="1023620" cy="504190"/>
          </a:xfrm>
          <a:custGeom>
            <a:rect l="l" t="t" r="r" b="b"/>
            <a:pathLst>
              <a:path w="2046986" h="1008418">
                <a:moveTo>
                  <a:pt x="0" y="0"/>
                </a:moveTo>
                <a:lnTo>
                  <a:pt x="2046986" y="0"/>
                </a:lnTo>
                <a:lnTo>
                  <a:pt x="2046986" y="1008418"/>
                </a:lnTo>
                <a:lnTo>
                  <a:pt x="0" y="1008418"/>
                </a:lnTo>
                <a:close/>
              </a:path>
            </a:pathLst>
          </a:custGeom>
          <a:solidFill>
            <a:srgbClr val="B6DBE4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7" name="TextBox 27"/>
          <p:cNvSpPr txBox="1"/>
          <p:nvPr>
            <p:custDataLst>
              <p:tags r:id="rId16"/>
            </p:custDataLst>
          </p:nvPr>
        </p:nvSpPr>
        <p:spPr>
          <a:xfrm>
            <a:off x="6455410" y="4913630"/>
            <a:ext cx="1023620" cy="449580"/>
          </a:xfrm>
          <a:prstGeom prst="rect">
            <a:avLst/>
          </a:prstGeom>
        </p:spPr>
        <p:txBody>
          <a:bodyPr lIns="33867" tIns="33867" rIns="33867" bIns="33867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sz="2400">
                <a:solidFill>
                  <a:srgbClr val="FFFFFF"/>
                </a:solidFill>
                <a:latin typeface="宋体"/>
                <a:sym typeface="宋体"/>
              </a:rPr>
              <a:t>02</a:t>
            </a:r>
          </a:p>
        </p:txBody>
      </p:sp>
      <p:sp>
        <p:nvSpPr>
          <p:cNvPr id="28" name="TextBox 28"/>
          <p:cNvSpPr txBox="1"/>
          <p:nvPr>
            <p:custDataLst>
              <p:tags r:id="rId17"/>
            </p:custDataLst>
          </p:nvPr>
        </p:nvSpPr>
        <p:spPr>
          <a:xfrm>
            <a:off x="5120555" y="3128244"/>
            <a:ext cx="1846659" cy="3584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9" name="TextBox 29"/>
          <p:cNvSpPr txBox="1"/>
          <p:nvPr>
            <p:custDataLst>
              <p:tags r:id="rId18"/>
            </p:custDataLst>
          </p:nvPr>
        </p:nvSpPr>
        <p:spPr>
          <a:xfrm>
            <a:off x="5120555" y="3620244"/>
            <a:ext cx="1846659" cy="953466"/>
          </a:xfrm>
          <a:prstGeom prst="rect">
            <a:avLst/>
          </a:prstGeom>
        </p:spPr>
        <p:txBody>
          <a:bodyPr lIns="0" tIns="0" rIns="0" bIns="0" rtlCol="0" anchor="t">
            <a:normAutofit fontScale="85000" lnSpcReduction="200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>
                <a:solidFill>
                  <a:srgbClr val="000000"/>
                </a:solidFill>
                <a:latin typeface="宋体"/>
                <a:ea typeface="字由点字典黑 45J"/>
                <a:sym typeface="宋体"/>
              </a:rPr>
              <a:t>在大学中，我们不仅要学习专业知识，还要学习如何与人相处、如何独立思考、如何解决问题</a:t>
            </a:r>
          </a:p>
        </p:txBody>
      </p:sp>
      <p:sp>
        <p:nvSpPr>
          <p:cNvPr id="31" name="Freeform 31"/>
          <p:cNvSpPr/>
          <p:nvPr>
            <p:custDataLst>
              <p:tags r:id="rId19"/>
            </p:custDataLst>
          </p:nvPr>
        </p:nvSpPr>
        <p:spPr>
          <a:xfrm>
            <a:off x="8220710" y="2586990"/>
            <a:ext cx="2322830" cy="2931160"/>
          </a:xfrm>
          <a:custGeom>
            <a:rect l="l" t="t" r="r" b="b"/>
            <a:pathLst>
              <a:path w="4645660" h="5862320">
                <a:moveTo>
                  <a:pt x="0" y="0"/>
                </a:moveTo>
                <a:lnTo>
                  <a:pt x="4645660" y="0"/>
                </a:lnTo>
                <a:lnTo>
                  <a:pt x="4645660" y="5862320"/>
                </a:lnTo>
                <a:lnTo>
                  <a:pt x="0" y="586232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2" name="Freeform 32"/>
          <p:cNvSpPr/>
          <p:nvPr>
            <p:custDataLst>
              <p:tags r:id="rId20"/>
            </p:custDataLst>
          </p:nvPr>
        </p:nvSpPr>
        <p:spPr>
          <a:xfrm>
            <a:off x="8219440" y="2585720"/>
            <a:ext cx="2326005" cy="2934335"/>
          </a:xfrm>
          <a:custGeom>
            <a:rect l="l" t="t" r="r" b="b"/>
            <a:pathLst>
              <a:path w="4652010" h="5868670">
                <a:moveTo>
                  <a:pt x="3175" y="0"/>
                </a:moveTo>
                <a:lnTo>
                  <a:pt x="4648835" y="0"/>
                </a:lnTo>
                <a:cubicBezTo>
                  <a:pt x="4650613" y="0"/>
                  <a:pt x="4652010" y="1397"/>
                  <a:pt x="4652010" y="3175"/>
                </a:cubicBezTo>
                <a:lnTo>
                  <a:pt x="4652010" y="5865495"/>
                </a:lnTo>
                <a:cubicBezTo>
                  <a:pt x="4652010" y="5867273"/>
                  <a:pt x="4650613" y="5868670"/>
                  <a:pt x="4648835" y="5868670"/>
                </a:cubicBezTo>
                <a:lnTo>
                  <a:pt x="3175" y="5868670"/>
                </a:lnTo>
                <a:cubicBezTo>
                  <a:pt x="1397" y="5868670"/>
                  <a:pt x="0" y="5867273"/>
                  <a:pt x="0" y="5865495"/>
                </a:cubicBezTo>
                <a:lnTo>
                  <a:pt x="0" y="3175"/>
                </a:lnTo>
                <a:cubicBezTo>
                  <a:pt x="0" y="1397"/>
                  <a:pt x="1397" y="0"/>
                  <a:pt x="3175" y="0"/>
                </a:cubicBezTo>
                <a:moveTo>
                  <a:pt x="3175" y="6350"/>
                </a:moveTo>
                <a:lnTo>
                  <a:pt x="3175" y="3175"/>
                </a:lnTo>
                <a:lnTo>
                  <a:pt x="6350" y="3175"/>
                </a:lnTo>
                <a:lnTo>
                  <a:pt x="6350" y="5865495"/>
                </a:lnTo>
                <a:lnTo>
                  <a:pt x="3175" y="5865495"/>
                </a:lnTo>
                <a:lnTo>
                  <a:pt x="3175" y="5862320"/>
                </a:lnTo>
                <a:lnTo>
                  <a:pt x="4648835" y="5862320"/>
                </a:lnTo>
                <a:lnTo>
                  <a:pt x="4648835" y="5865495"/>
                </a:lnTo>
                <a:lnTo>
                  <a:pt x="4645660" y="5865495"/>
                </a:lnTo>
                <a:lnTo>
                  <a:pt x="4645660" y="3175"/>
                </a:lnTo>
                <a:lnTo>
                  <a:pt x="4648835" y="3175"/>
                </a:lnTo>
                <a:lnTo>
                  <a:pt x="4648835" y="6350"/>
                </a:lnTo>
                <a:lnTo>
                  <a:pt x="3175" y="6350"/>
                </a:lnTo>
                <a:close/>
              </a:path>
            </a:pathLst>
          </a:custGeom>
          <a:solidFill>
            <a:srgbClr val="B6DBE4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4" name="Freeform 34"/>
          <p:cNvSpPr/>
          <p:nvPr>
            <p:custDataLst>
              <p:tags r:id="rId21"/>
            </p:custDataLst>
          </p:nvPr>
        </p:nvSpPr>
        <p:spPr>
          <a:xfrm>
            <a:off x="9793605" y="4913630"/>
            <a:ext cx="1023620" cy="504190"/>
          </a:xfrm>
          <a:custGeom>
            <a:rect l="l" t="t" r="r" b="b"/>
            <a:pathLst>
              <a:path w="2046986" h="1008418">
                <a:moveTo>
                  <a:pt x="0" y="0"/>
                </a:moveTo>
                <a:lnTo>
                  <a:pt x="2046986" y="0"/>
                </a:lnTo>
                <a:lnTo>
                  <a:pt x="2046986" y="1008418"/>
                </a:lnTo>
                <a:lnTo>
                  <a:pt x="0" y="1008418"/>
                </a:lnTo>
                <a:close/>
              </a:path>
            </a:pathLst>
          </a:custGeom>
          <a:solidFill>
            <a:srgbClr val="B6DBE4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5" name="TextBox 35"/>
          <p:cNvSpPr txBox="1"/>
          <p:nvPr>
            <p:custDataLst>
              <p:tags r:id="rId22"/>
            </p:custDataLst>
          </p:nvPr>
        </p:nvSpPr>
        <p:spPr>
          <a:xfrm>
            <a:off x="9793605" y="4913630"/>
            <a:ext cx="1023620" cy="449580"/>
          </a:xfrm>
          <a:prstGeom prst="rect">
            <a:avLst/>
          </a:prstGeom>
        </p:spPr>
        <p:txBody>
          <a:bodyPr lIns="33867" tIns="33867" rIns="33867" bIns="33867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sz="2400">
                <a:solidFill>
                  <a:srgbClr val="FFFFFF"/>
                </a:solidFill>
                <a:latin typeface="宋体"/>
                <a:sym typeface="宋体"/>
              </a:rPr>
              <a:t>03</a:t>
            </a:r>
          </a:p>
        </p:txBody>
      </p:sp>
      <p:sp>
        <p:nvSpPr>
          <p:cNvPr id="36" name="TextBox 36"/>
          <p:cNvSpPr txBox="1"/>
          <p:nvPr>
            <p:custDataLst>
              <p:tags r:id="rId23"/>
            </p:custDataLst>
          </p:nvPr>
        </p:nvSpPr>
        <p:spPr>
          <a:xfrm>
            <a:off x="8458937" y="3128244"/>
            <a:ext cx="1846659" cy="3584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7" name="TextBox 37"/>
          <p:cNvSpPr txBox="1"/>
          <p:nvPr>
            <p:custDataLst>
              <p:tags r:id="rId24"/>
            </p:custDataLst>
          </p:nvPr>
        </p:nvSpPr>
        <p:spPr>
          <a:xfrm>
            <a:off x="8458937" y="3620244"/>
            <a:ext cx="1846659" cy="953466"/>
          </a:xfrm>
          <a:prstGeom prst="rect">
            <a:avLst/>
          </a:prstGeom>
        </p:spPr>
        <p:txBody>
          <a:bodyPr lIns="0" tIns="0" rIns="0" bIns="0" rtlCol="0" anchor="t">
            <a:normAutofit fontScale="90000" lnSpcReduction="100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>
                <a:solidFill>
                  <a:srgbClr val="000000"/>
                </a:solidFill>
                <a:latin typeface="宋体"/>
                <a:ea typeface="字由点字典黑 45J"/>
                <a:sym typeface="宋体"/>
              </a:rPr>
              <a:t>为了帮助你更好地度过这个阶段，我们为你提供了一份详细的大学新生活规划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17" name="文本框 116"/>
          <p:cNvSpPr txBox="1"/>
          <p:nvPr>
            <p:custDataLst>
              <p:tags r:id="rId3"/>
            </p:custDataLst>
          </p:nvPr>
        </p:nvSpPr>
        <p:spPr>
          <a:xfrm>
            <a:off x="3611987" y="2329503"/>
            <a:ext cx="4945764" cy="8237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4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宋体"/>
                <a:ea typeface="思源宋体 CN Heavy" panose="02020900000000000000" pitchFamily="18" charset="-122"/>
                <a:sym typeface="宋体"/>
              </a:rPr>
              <a:t>PART.2</a:t>
            </a:r>
          </a:p>
        </p:txBody>
      </p:sp>
      <p:sp>
        <p:nvSpPr>
          <p:cNvPr id="118" name="文本框 117"/>
          <p:cNvSpPr txBox="1"/>
          <p:nvPr>
            <p:custDataLst>
              <p:tags r:id="rId4"/>
            </p:custDataLst>
          </p:nvPr>
        </p:nvSpPr>
        <p:spPr>
          <a:xfrm>
            <a:off x="2609038" y="3406108"/>
            <a:ext cx="6703478" cy="110799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zh-CN" altLang="en-US" sz="6600">
                <a:solidFill>
                  <a:schemeClr val="tx1">
                    <a:lumMod val="85000"/>
                    <a:lumOff val="15000"/>
                  </a:schemeClr>
                </a:solidFill>
                <a:latin typeface="宋体"/>
                <a:ea typeface="思源宋体 CN Heavy" panose="02020900000000000000" pitchFamily="18" charset="-122"/>
                <a:sym typeface="宋体"/>
              </a:rPr>
              <a:t>学习篇</a:t>
            </a:r>
          </a:p>
        </p:txBody>
      </p:sp>
      <p:grpSp>
        <p:nvGrpSpPr>
          <p:cNvPr id="210" name="组合 209"/>
          <p:cNvGrpSpPr/>
          <p:nvPr>
            <p:custDataLst>
              <p:tags r:id="rId5"/>
            </p:custDataLst>
          </p:nvPr>
        </p:nvGrpSpPr>
        <p:grpSpPr>
          <a:xfrm>
            <a:off x="-1" y="-22058"/>
            <a:ext cx="12192001" cy="6903682"/>
            <a:chOff x="-1" y="-22058"/>
            <a:chExt cx="12192001" cy="6903682"/>
          </a:xfrm>
        </p:grpSpPr>
        <p:grpSp>
          <p:nvGrpSpPr>
            <p:cNvPr id="2" name="组合 1"/>
            <p:cNvGrpSpPr/>
            <p:nvPr>
              <p:custDataLst>
                <p:tags r:id="rId6"/>
              </p:custDataLst>
            </p:nvPr>
          </p:nvGrpSpPr>
          <p:grpSpPr>
            <a:xfrm>
              <a:off x="-1" y="-22058"/>
              <a:ext cx="7315480" cy="3884931"/>
              <a:chOff x="0" y="-22057"/>
              <a:chExt cx="5675288" cy="3013897"/>
            </a:xfrm>
          </p:grpSpPr>
          <p:sp>
            <p:nvSpPr>
              <p:cNvPr id="3" name="任意多边形: 形状 2"/>
              <p:cNvSpPr/>
              <p:nvPr>
                <p:custDataLst>
                  <p:tags r:id="rId7"/>
                </p:custDataLst>
              </p:nvPr>
            </p:nvSpPr>
            <p:spPr>
              <a:xfrm>
                <a:off x="1" y="-22057"/>
                <a:ext cx="3557737" cy="1809824"/>
              </a:xfrm>
              <a:custGeom>
                <a:gdLst>
                  <a:gd name="connsiteX0" fmla="*/ 0 w 3557737"/>
                  <a:gd name="connsiteY0" fmla="*/ 0 h 1809824"/>
                  <a:gd name="connsiteX1" fmla="*/ 3557737 w 3557737"/>
                  <a:gd name="connsiteY1" fmla="*/ 0 h 1809824"/>
                  <a:gd name="connsiteX2" fmla="*/ 3529580 w 3557737"/>
                  <a:gd name="connsiteY2" fmla="*/ 29541 h 1809824"/>
                  <a:gd name="connsiteX3" fmla="*/ 2409371 w 3557737"/>
                  <a:gd name="connsiteY3" fmla="*/ 1067086 h 1809824"/>
                  <a:gd name="connsiteX4" fmla="*/ 1553029 w 3557737"/>
                  <a:gd name="connsiteY4" fmla="*/ 1038057 h 1809824"/>
                  <a:gd name="connsiteX5" fmla="*/ 595086 w 3557737"/>
                  <a:gd name="connsiteY5" fmla="*/ 1807314 h 1809824"/>
                  <a:gd name="connsiteX6" fmla="*/ 75888 w 3557737"/>
                  <a:gd name="connsiteY6" fmla="*/ 1683022 h 1809824"/>
                  <a:gd name="connsiteX7" fmla="*/ 0 w 3557737"/>
                  <a:gd name="connsiteY7" fmla="*/ 1647555 h 180982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57737" h="1809824">
                    <a:moveTo>
                      <a:pt x="0" y="0"/>
                    </a:moveTo>
                    <a:lnTo>
                      <a:pt x="3557737" y="0"/>
                    </a:lnTo>
                    <a:lnTo>
                      <a:pt x="3529580" y="29541"/>
                    </a:lnTo>
                    <a:cubicBezTo>
                      <a:pt x="3189514" y="386275"/>
                      <a:pt x="2690585" y="905615"/>
                      <a:pt x="2409371" y="1067086"/>
                    </a:cubicBezTo>
                    <a:cubicBezTo>
                      <a:pt x="2034419" y="1282381"/>
                      <a:pt x="1855410" y="914686"/>
                      <a:pt x="1553029" y="1038057"/>
                    </a:cubicBezTo>
                    <a:cubicBezTo>
                      <a:pt x="1250648" y="1161428"/>
                      <a:pt x="972457" y="1766190"/>
                      <a:pt x="595086" y="1807314"/>
                    </a:cubicBezTo>
                    <a:cubicBezTo>
                      <a:pt x="453572" y="1822736"/>
                      <a:pt x="266474" y="1765359"/>
                      <a:pt x="75888" y="1683022"/>
                    </a:cubicBezTo>
                    <a:lnTo>
                      <a:pt x="0" y="1647555"/>
                    </a:lnTo>
                    <a:close/>
                  </a:path>
                </a:pathLst>
              </a:custGeom>
              <a:solidFill>
                <a:srgbClr val="C9C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4" name="任意多边形: 形状 3"/>
              <p:cNvSpPr/>
              <p:nvPr>
                <p:custDataLst>
                  <p:tags r:id="rId8"/>
                </p:custDataLst>
              </p:nvPr>
            </p:nvSpPr>
            <p:spPr>
              <a:xfrm>
                <a:off x="2117777" y="-22057"/>
                <a:ext cx="3557511" cy="1212820"/>
              </a:xfrm>
              <a:custGeom>
                <a:gdLst>
                  <a:gd name="connsiteX0" fmla="*/ 0 w 3557511"/>
                  <a:gd name="connsiteY0" fmla="*/ 0 h 1212820"/>
                  <a:gd name="connsiteX1" fmla="*/ 3537584 w 3557511"/>
                  <a:gd name="connsiteY1" fmla="*/ 0 h 1212820"/>
                  <a:gd name="connsiteX2" fmla="*/ 3557310 w 3557511"/>
                  <a:gd name="connsiteY2" fmla="*/ 65600 h 1212820"/>
                  <a:gd name="connsiteX3" fmla="*/ 3310567 w 3557511"/>
                  <a:gd name="connsiteY3" fmla="*/ 689714 h 1212820"/>
                  <a:gd name="connsiteX4" fmla="*/ 2541310 w 3557511"/>
                  <a:gd name="connsiteY4" fmla="*/ 791314 h 1212820"/>
                  <a:gd name="connsiteX5" fmla="*/ 1815595 w 3557511"/>
                  <a:gd name="connsiteY5" fmla="*/ 1212228 h 1212820"/>
                  <a:gd name="connsiteX6" fmla="*/ 1191481 w 3557511"/>
                  <a:gd name="connsiteY6" fmla="*/ 689714 h 1212820"/>
                  <a:gd name="connsiteX7" fmla="*/ 262567 w 3557511"/>
                  <a:gd name="connsiteY7" fmla="*/ 283314 h 1212820"/>
                  <a:gd name="connsiteX8" fmla="*/ 50863 w 3557511"/>
                  <a:gd name="connsiteY8" fmla="*/ 59363 h 121282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57511" h="1212820">
                    <a:moveTo>
                      <a:pt x="0" y="0"/>
                    </a:moveTo>
                    <a:lnTo>
                      <a:pt x="3537584" y="0"/>
                    </a:lnTo>
                    <a:lnTo>
                      <a:pt x="3557310" y="65600"/>
                    </a:lnTo>
                    <a:cubicBezTo>
                      <a:pt x="3562148" y="242190"/>
                      <a:pt x="3479900" y="568762"/>
                      <a:pt x="3310567" y="689714"/>
                    </a:cubicBezTo>
                    <a:cubicBezTo>
                      <a:pt x="3141234" y="810666"/>
                      <a:pt x="2790472" y="704228"/>
                      <a:pt x="2541310" y="791314"/>
                    </a:cubicBezTo>
                    <a:cubicBezTo>
                      <a:pt x="2292148" y="878400"/>
                      <a:pt x="2040567" y="1229161"/>
                      <a:pt x="1815595" y="1212228"/>
                    </a:cubicBezTo>
                    <a:cubicBezTo>
                      <a:pt x="1590623" y="1195295"/>
                      <a:pt x="1450319" y="844533"/>
                      <a:pt x="1191481" y="689714"/>
                    </a:cubicBezTo>
                    <a:cubicBezTo>
                      <a:pt x="932643" y="534895"/>
                      <a:pt x="473024" y="508285"/>
                      <a:pt x="262567" y="283314"/>
                    </a:cubicBezTo>
                    <a:cubicBezTo>
                      <a:pt x="209953" y="227071"/>
                      <a:pt x="131334" y="148150"/>
                      <a:pt x="50863" y="59363"/>
                    </a:cubicBezTo>
                    <a:close/>
                  </a:path>
                </a:pathLst>
              </a:cu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5" name="椭圆 4"/>
              <p:cNvSpPr/>
              <p:nvPr>
                <p:custDataLst>
                  <p:tags r:id="rId9"/>
                </p:custDataLst>
              </p:nvPr>
            </p:nvSpPr>
            <p:spPr>
              <a:xfrm>
                <a:off x="2512777" y="1285758"/>
                <a:ext cx="493687" cy="493687"/>
              </a:xfrm>
              <a:prstGeom prst="ellipse">
                <a:avLst/>
              </a:pr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7" name="任意多边形: 形状 6"/>
              <p:cNvSpPr/>
              <p:nvPr>
                <p:custDataLst>
                  <p:tags r:id="rId10"/>
                </p:custDataLst>
              </p:nvPr>
            </p:nvSpPr>
            <p:spPr>
              <a:xfrm>
                <a:off x="2759621" y="-22056"/>
                <a:ext cx="1023457" cy="373439"/>
              </a:xfrm>
              <a:custGeom>
                <a:gdLst>
                  <a:gd name="connsiteX0" fmla="*/ 0 w 1023457"/>
                  <a:gd name="connsiteY0" fmla="*/ 0 h 373439"/>
                  <a:gd name="connsiteX1" fmla="*/ 1023457 w 1023457"/>
                  <a:gd name="connsiteY1" fmla="*/ 0 h 373439"/>
                  <a:gd name="connsiteX2" fmla="*/ 1010074 w 1023457"/>
                  <a:gd name="connsiteY2" fmla="*/ 43113 h 373439"/>
                  <a:gd name="connsiteX3" fmla="*/ 511728 w 1023457"/>
                  <a:gd name="connsiteY3" fmla="*/ 373439 h 373439"/>
                  <a:gd name="connsiteX4" fmla="*/ 13383 w 1023457"/>
                  <a:gd name="connsiteY4" fmla="*/ 43113 h 37343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3457" h="373439">
                    <a:moveTo>
                      <a:pt x="0" y="0"/>
                    </a:moveTo>
                    <a:lnTo>
                      <a:pt x="1023457" y="0"/>
                    </a:lnTo>
                    <a:lnTo>
                      <a:pt x="1010074" y="43113"/>
                    </a:lnTo>
                    <a:cubicBezTo>
                      <a:pt x="927968" y="237232"/>
                      <a:pt x="735755" y="373439"/>
                      <a:pt x="511728" y="373439"/>
                    </a:cubicBezTo>
                    <a:cubicBezTo>
                      <a:pt x="287702" y="373439"/>
                      <a:pt x="95488" y="237232"/>
                      <a:pt x="13383" y="43113"/>
                    </a:cubicBezTo>
                    <a:close/>
                  </a:path>
                </a:pathLst>
              </a:custGeom>
              <a:solidFill>
                <a:srgbClr val="FADE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8" name="加号 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64213" y="2598057"/>
                <a:ext cx="393783" cy="393783"/>
              </a:xfrm>
              <a:prstGeom prst="mathPlus">
                <a:avLst/>
              </a:prstGeom>
              <a:solidFill>
                <a:srgbClr val="FFE8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9" name="圆: 空心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849755" y="512934"/>
                <a:ext cx="308241" cy="308241"/>
              </a:xfrm>
              <a:prstGeom prst="donut">
                <a:avLst>
                  <a:gd name="adj" fmla="val 9431"/>
                </a:avLst>
              </a:prstGeom>
              <a:solidFill>
                <a:srgbClr val="FFE8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0" name="椭圆 9"/>
              <p:cNvSpPr/>
              <p:nvPr>
                <p:custDataLst>
                  <p:tags r:id="rId13"/>
                </p:custDataLst>
              </p:nvPr>
            </p:nvSpPr>
            <p:spPr>
              <a:xfrm>
                <a:off x="2031104" y="351382"/>
                <a:ext cx="119026" cy="1190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" name="任意多边形: 形状 10"/>
              <p:cNvSpPr/>
              <p:nvPr>
                <p:custDataLst>
                  <p:tags r:id="rId14"/>
                </p:custDataLst>
              </p:nvPr>
            </p:nvSpPr>
            <p:spPr>
              <a:xfrm>
                <a:off x="0" y="383006"/>
                <a:ext cx="594014" cy="2215051"/>
              </a:xfrm>
              <a:custGeom>
                <a:gdLst>
                  <a:gd name="connsiteX0" fmla="*/ 0 w 926410"/>
                  <a:gd name="connsiteY0" fmla="*/ 0 h 3454545"/>
                  <a:gd name="connsiteX1" fmla="*/ 38024 w 926410"/>
                  <a:gd name="connsiteY1" fmla="*/ 29881 h 3454545"/>
                  <a:gd name="connsiteX2" fmla="*/ 351615 w 926410"/>
                  <a:gd name="connsiteY2" fmla="*/ 295538 h 3454545"/>
                  <a:gd name="connsiteX3" fmla="*/ 924022 w 926410"/>
                  <a:gd name="connsiteY3" fmla="*/ 865224 h 3454545"/>
                  <a:gd name="connsiteX4" fmla="*/ 561165 w 926410"/>
                  <a:gd name="connsiteY4" fmla="*/ 1895738 h 3454545"/>
                  <a:gd name="connsiteX5" fmla="*/ 691794 w 926410"/>
                  <a:gd name="connsiteY5" fmla="*/ 2723053 h 3454545"/>
                  <a:gd name="connsiteX6" fmla="*/ 6192 w 926410"/>
                  <a:gd name="connsiteY6" fmla="*/ 3449433 h 3454545"/>
                  <a:gd name="connsiteX7" fmla="*/ 0 w 926410"/>
                  <a:gd name="connsiteY7" fmla="*/ 3454545 h 345454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26410" h="3454545">
                    <a:moveTo>
                      <a:pt x="0" y="0"/>
                    </a:moveTo>
                    <a:lnTo>
                      <a:pt x="38024" y="29881"/>
                    </a:lnTo>
                    <a:cubicBezTo>
                      <a:pt x="153744" y="129205"/>
                      <a:pt x="268626" y="246241"/>
                      <a:pt x="351615" y="295538"/>
                    </a:cubicBezTo>
                    <a:cubicBezTo>
                      <a:pt x="572920" y="426998"/>
                      <a:pt x="889097" y="598524"/>
                      <a:pt x="924022" y="865224"/>
                    </a:cubicBezTo>
                    <a:cubicBezTo>
                      <a:pt x="958947" y="1131924"/>
                      <a:pt x="599870" y="1586100"/>
                      <a:pt x="561165" y="1895738"/>
                    </a:cubicBezTo>
                    <a:cubicBezTo>
                      <a:pt x="522460" y="2205376"/>
                      <a:pt x="795813" y="2454539"/>
                      <a:pt x="691794" y="2723053"/>
                    </a:cubicBezTo>
                    <a:cubicBezTo>
                      <a:pt x="600777" y="2958003"/>
                      <a:pt x="200463" y="3289261"/>
                      <a:pt x="6192" y="3449433"/>
                    </a:cubicBezTo>
                    <a:lnTo>
                      <a:pt x="0" y="3454545"/>
                    </a:lnTo>
                    <a:close/>
                  </a:path>
                </a:pathLst>
              </a:custGeom>
              <a:solidFill>
                <a:srgbClr val="FADE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</p:grpSp>
        <p:sp>
          <p:nvSpPr>
            <p:cNvPr id="108" name="任意多边形: 形状 107"/>
            <p:cNvSpPr/>
            <p:nvPr>
              <p:custDataLst>
                <p:tags r:id="rId15"/>
              </p:custDataLst>
            </p:nvPr>
          </p:nvSpPr>
          <p:spPr>
            <a:xfrm rot="16200000">
              <a:off x="-788658" y="4459785"/>
              <a:ext cx="3210496" cy="1633182"/>
            </a:xfrm>
            <a:custGeom>
              <a:gdLst>
                <a:gd name="connsiteX0" fmla="*/ 0 w 3557737"/>
                <a:gd name="connsiteY0" fmla="*/ 0 h 1809824"/>
                <a:gd name="connsiteX1" fmla="*/ 3557737 w 3557737"/>
                <a:gd name="connsiteY1" fmla="*/ 0 h 1809824"/>
                <a:gd name="connsiteX2" fmla="*/ 3529580 w 3557737"/>
                <a:gd name="connsiteY2" fmla="*/ 29541 h 1809824"/>
                <a:gd name="connsiteX3" fmla="*/ 2409371 w 3557737"/>
                <a:gd name="connsiteY3" fmla="*/ 1067086 h 1809824"/>
                <a:gd name="connsiteX4" fmla="*/ 1553029 w 3557737"/>
                <a:gd name="connsiteY4" fmla="*/ 1038057 h 1809824"/>
                <a:gd name="connsiteX5" fmla="*/ 595086 w 3557737"/>
                <a:gd name="connsiteY5" fmla="*/ 1807314 h 1809824"/>
                <a:gd name="connsiteX6" fmla="*/ 75888 w 3557737"/>
                <a:gd name="connsiteY6" fmla="*/ 1683022 h 1809824"/>
                <a:gd name="connsiteX7" fmla="*/ 0 w 3557737"/>
                <a:gd name="connsiteY7" fmla="*/ 1647555 h 18098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737" h="1809824">
                  <a:moveTo>
                    <a:pt x="0" y="0"/>
                  </a:moveTo>
                  <a:lnTo>
                    <a:pt x="3557737" y="0"/>
                  </a:lnTo>
                  <a:lnTo>
                    <a:pt x="3529580" y="29541"/>
                  </a:lnTo>
                  <a:cubicBezTo>
                    <a:pt x="3189514" y="386275"/>
                    <a:pt x="2690585" y="905615"/>
                    <a:pt x="2409371" y="1067086"/>
                  </a:cubicBezTo>
                  <a:cubicBezTo>
                    <a:pt x="2034419" y="1282381"/>
                    <a:pt x="1855410" y="914686"/>
                    <a:pt x="1553029" y="1038057"/>
                  </a:cubicBezTo>
                  <a:cubicBezTo>
                    <a:pt x="1250648" y="1161428"/>
                    <a:pt x="972457" y="1766190"/>
                    <a:pt x="595086" y="1807314"/>
                  </a:cubicBezTo>
                  <a:cubicBezTo>
                    <a:pt x="453572" y="1822736"/>
                    <a:pt x="266474" y="1765359"/>
                    <a:pt x="75888" y="1683022"/>
                  </a:cubicBezTo>
                  <a:lnTo>
                    <a:pt x="0" y="1647555"/>
                  </a:lnTo>
                  <a:close/>
                </a:path>
              </a:pathLst>
            </a:custGeom>
            <a:solidFill>
              <a:srgbClr val="B6DB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grpSp>
          <p:nvGrpSpPr>
            <p:cNvPr id="109" name="组合 108"/>
            <p:cNvGrpSpPr/>
            <p:nvPr>
              <p:custDataLst>
                <p:tags r:id="rId16"/>
              </p:custDataLst>
            </p:nvPr>
          </p:nvGrpSpPr>
          <p:grpSpPr>
            <a:xfrm>
              <a:off x="7693680" y="4646849"/>
              <a:ext cx="4498320" cy="2217239"/>
              <a:chOff x="5864440" y="3745211"/>
              <a:chExt cx="6327560" cy="3118878"/>
            </a:xfrm>
          </p:grpSpPr>
          <p:sp>
            <p:nvSpPr>
              <p:cNvPr id="110" name="任意多边形: 形状 109"/>
              <p:cNvSpPr/>
              <p:nvPr>
                <p:custDataLst>
                  <p:tags r:id="rId17"/>
                </p:custDataLst>
              </p:nvPr>
            </p:nvSpPr>
            <p:spPr>
              <a:xfrm>
                <a:off x="7768103" y="3745211"/>
                <a:ext cx="4423897" cy="3118878"/>
              </a:xfrm>
              <a:custGeom>
                <a:gdLst>
                  <a:gd name="connsiteX0" fmla="*/ 4423897 w 4423897"/>
                  <a:gd name="connsiteY0" fmla="*/ 0 h 3118878"/>
                  <a:gd name="connsiteX1" fmla="*/ 4423897 w 4423897"/>
                  <a:gd name="connsiteY1" fmla="*/ 3118878 h 3118878"/>
                  <a:gd name="connsiteX2" fmla="*/ 69222 w 4423897"/>
                  <a:gd name="connsiteY2" fmla="*/ 3118878 h 3118878"/>
                  <a:gd name="connsiteX3" fmla="*/ 46933 w 4423897"/>
                  <a:gd name="connsiteY3" fmla="*/ 3091340 h 3118878"/>
                  <a:gd name="connsiteX4" fmla="*/ 11555 w 4423897"/>
                  <a:gd name="connsiteY4" fmla="*/ 2905375 h 3118878"/>
                  <a:gd name="connsiteX5" fmla="*/ 476011 w 4423897"/>
                  <a:gd name="connsiteY5" fmla="*/ 2310289 h 3118878"/>
                  <a:gd name="connsiteX6" fmla="*/ 2420926 w 4423897"/>
                  <a:gd name="connsiteY6" fmla="*/ 2063546 h 3118878"/>
                  <a:gd name="connsiteX7" fmla="*/ 3480468 w 4423897"/>
                  <a:gd name="connsiteY7" fmla="*/ 263775 h 3118878"/>
                  <a:gd name="connsiteX8" fmla="*/ 4384890 w 4423897"/>
                  <a:gd name="connsiteY8" fmla="*/ 704 h 311887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23897" h="3118878">
                    <a:moveTo>
                      <a:pt x="4423897" y="0"/>
                    </a:moveTo>
                    <a:lnTo>
                      <a:pt x="4423897" y="3118878"/>
                    </a:lnTo>
                    <a:lnTo>
                      <a:pt x="69222" y="3118878"/>
                    </a:lnTo>
                    <a:lnTo>
                      <a:pt x="46933" y="3091340"/>
                    </a:lnTo>
                    <a:cubicBezTo>
                      <a:pt x="10345" y="3040842"/>
                      <a:pt x="-16265" y="2981575"/>
                      <a:pt x="11555" y="2905375"/>
                    </a:cubicBezTo>
                    <a:cubicBezTo>
                      <a:pt x="67193" y="2752975"/>
                      <a:pt x="74449" y="2450594"/>
                      <a:pt x="476011" y="2310289"/>
                    </a:cubicBezTo>
                    <a:cubicBezTo>
                      <a:pt x="877573" y="2169984"/>
                      <a:pt x="1920183" y="2404632"/>
                      <a:pt x="2420926" y="2063546"/>
                    </a:cubicBezTo>
                    <a:cubicBezTo>
                      <a:pt x="2921669" y="1722460"/>
                      <a:pt x="3013592" y="592765"/>
                      <a:pt x="3480468" y="263775"/>
                    </a:cubicBezTo>
                    <a:cubicBezTo>
                      <a:pt x="3713906" y="99280"/>
                      <a:pt x="4054992" y="20661"/>
                      <a:pt x="4384890" y="704"/>
                    </a:cubicBezTo>
                    <a:close/>
                  </a:path>
                </a:pathLst>
              </a:custGeom>
              <a:solidFill>
                <a:srgbClr val="FADE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1" name="任意多边形: 形状 110"/>
              <p:cNvSpPr/>
              <p:nvPr>
                <p:custDataLst>
                  <p:tags r:id="rId18"/>
                </p:custDataLst>
              </p:nvPr>
            </p:nvSpPr>
            <p:spPr>
              <a:xfrm>
                <a:off x="6110763" y="5950858"/>
                <a:ext cx="2297312" cy="907142"/>
              </a:xfrm>
              <a:custGeom>
                <a:gdLst>
                  <a:gd name="connsiteX0" fmla="*/ 1148656 w 2297312"/>
                  <a:gd name="connsiteY0" fmla="*/ 0 h 907142"/>
                  <a:gd name="connsiteX1" fmla="*/ 2288439 w 2297312"/>
                  <a:gd name="connsiteY1" fmla="*/ 828624 h 907142"/>
                  <a:gd name="connsiteX2" fmla="*/ 2297312 w 2297312"/>
                  <a:gd name="connsiteY2" fmla="*/ 907142 h 907142"/>
                  <a:gd name="connsiteX3" fmla="*/ 0 w 2297312"/>
                  <a:gd name="connsiteY3" fmla="*/ 907142 h 907142"/>
                  <a:gd name="connsiteX4" fmla="*/ 8874 w 2297312"/>
                  <a:gd name="connsiteY4" fmla="*/ 828624 h 907142"/>
                  <a:gd name="connsiteX5" fmla="*/ 1148656 w 2297312"/>
                  <a:gd name="connsiteY5" fmla="*/ 0 h 90714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97312" h="907142">
                    <a:moveTo>
                      <a:pt x="1148656" y="0"/>
                    </a:moveTo>
                    <a:cubicBezTo>
                      <a:pt x="1710878" y="0"/>
                      <a:pt x="2179954" y="355730"/>
                      <a:pt x="2288439" y="828624"/>
                    </a:cubicBezTo>
                    <a:lnTo>
                      <a:pt x="2297312" y="907142"/>
                    </a:lnTo>
                    <a:lnTo>
                      <a:pt x="0" y="907142"/>
                    </a:lnTo>
                    <a:lnTo>
                      <a:pt x="8874" y="828624"/>
                    </a:lnTo>
                    <a:cubicBezTo>
                      <a:pt x="117358" y="355730"/>
                      <a:pt x="586435" y="0"/>
                      <a:pt x="1148656" y="0"/>
                    </a:cubicBezTo>
                    <a:close/>
                  </a:path>
                </a:pathLst>
              </a:custGeom>
              <a:solidFill>
                <a:srgbClr val="FFE8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2" name="任意多边形: 形状 111"/>
              <p:cNvSpPr/>
              <p:nvPr>
                <p:custDataLst>
                  <p:tags r:id="rId19"/>
                </p:custDataLst>
              </p:nvPr>
            </p:nvSpPr>
            <p:spPr>
              <a:xfrm>
                <a:off x="6802552" y="6473906"/>
                <a:ext cx="913732" cy="384094"/>
              </a:xfrm>
              <a:custGeom>
                <a:gdLst>
                  <a:gd name="connsiteX0" fmla="*/ 456866 w 913732"/>
                  <a:gd name="connsiteY0" fmla="*/ 0 h 384094"/>
                  <a:gd name="connsiteX1" fmla="*/ 907336 w 913732"/>
                  <a:gd name="connsiteY1" fmla="*/ 327492 h 384094"/>
                  <a:gd name="connsiteX2" fmla="*/ 913732 w 913732"/>
                  <a:gd name="connsiteY2" fmla="*/ 384094 h 384094"/>
                  <a:gd name="connsiteX3" fmla="*/ 0 w 913732"/>
                  <a:gd name="connsiteY3" fmla="*/ 384094 h 384094"/>
                  <a:gd name="connsiteX4" fmla="*/ 6397 w 913732"/>
                  <a:gd name="connsiteY4" fmla="*/ 327492 h 384094"/>
                  <a:gd name="connsiteX5" fmla="*/ 456866 w 913732"/>
                  <a:gd name="connsiteY5" fmla="*/ 0 h 38409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3732" h="384094">
                    <a:moveTo>
                      <a:pt x="456866" y="0"/>
                    </a:moveTo>
                    <a:cubicBezTo>
                      <a:pt x="679070" y="0"/>
                      <a:pt x="864460" y="140593"/>
                      <a:pt x="907336" y="327492"/>
                    </a:cubicBezTo>
                    <a:lnTo>
                      <a:pt x="913732" y="384094"/>
                    </a:lnTo>
                    <a:lnTo>
                      <a:pt x="0" y="384094"/>
                    </a:lnTo>
                    <a:lnTo>
                      <a:pt x="6397" y="327492"/>
                    </a:lnTo>
                    <a:cubicBezTo>
                      <a:pt x="49273" y="140593"/>
                      <a:pt x="234663" y="0"/>
                      <a:pt x="45686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3" name="圆: 空心 112"/>
              <p:cNvSpPr/>
              <p:nvPr>
                <p:custDataLst>
                  <p:tags r:id="rId20"/>
                </p:custDataLst>
              </p:nvPr>
            </p:nvSpPr>
            <p:spPr>
              <a:xfrm>
                <a:off x="5864440" y="5583740"/>
                <a:ext cx="625338" cy="625338"/>
              </a:xfrm>
              <a:prstGeom prst="donut">
                <a:avLst>
                  <a:gd name="adj" fmla="val 17446"/>
                </a:avLst>
              </a:pr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4" name="椭圆 113"/>
              <p:cNvSpPr/>
              <p:nvPr>
                <p:custDataLst>
                  <p:tags r:id="rId21"/>
                </p:custDataLst>
              </p:nvPr>
            </p:nvSpPr>
            <p:spPr>
              <a:xfrm>
                <a:off x="7116469" y="5357702"/>
                <a:ext cx="327401" cy="327401"/>
              </a:xfrm>
              <a:prstGeom prst="ellipse">
                <a:avLst/>
              </a:pr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5" name="椭圆 114"/>
              <p:cNvSpPr/>
              <p:nvPr>
                <p:custDataLst>
                  <p:tags r:id="rId22"/>
                </p:custDataLst>
              </p:nvPr>
            </p:nvSpPr>
            <p:spPr>
              <a:xfrm>
                <a:off x="9846465" y="5231530"/>
                <a:ext cx="907144" cy="907144"/>
              </a:xfrm>
              <a:prstGeom prst="ellipse">
                <a:avLst/>
              </a:prstGeom>
              <a:solidFill>
                <a:srgbClr val="BDCC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6" name="椭圆 115"/>
              <p:cNvSpPr/>
              <p:nvPr>
                <p:custDataLst>
                  <p:tags r:id="rId23"/>
                </p:custDataLst>
              </p:nvPr>
            </p:nvSpPr>
            <p:spPr>
              <a:xfrm flipH="1">
                <a:off x="11495075" y="4361965"/>
                <a:ext cx="342964" cy="34296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</p:grpSp>
        <p:grpSp>
          <p:nvGrpSpPr>
            <p:cNvPr id="121" name="组合 120"/>
            <p:cNvGrpSpPr/>
            <p:nvPr>
              <p:custDataLst>
                <p:tags r:id="rId24"/>
              </p:custDataLst>
            </p:nvPr>
          </p:nvGrpSpPr>
          <p:grpSpPr>
            <a:xfrm flipH="1">
              <a:off x="9345194" y="500071"/>
              <a:ext cx="2358687" cy="1345199"/>
              <a:chOff x="455977" y="4312919"/>
              <a:chExt cx="3597864" cy="2051923"/>
            </a:xfrm>
          </p:grpSpPr>
          <p:grpSp>
            <p:nvGrpSpPr>
              <p:cNvPr id="122" name="组合 121"/>
              <p:cNvGrpSpPr/>
              <p:nvPr>
                <p:custDataLst>
                  <p:tags r:id="rId25"/>
                </p:custDataLst>
              </p:nvPr>
            </p:nvGrpSpPr>
            <p:grpSpPr>
              <a:xfrm rot="5400000">
                <a:off x="801558" y="5089577"/>
                <a:ext cx="929684" cy="1620846"/>
                <a:chOff x="7719218" y="-2781300"/>
                <a:chExt cx="929684" cy="1620846"/>
              </a:xfrm>
              <a:solidFill>
                <a:srgbClr val="C9CDE9"/>
              </a:solidFill>
            </p:grpSpPr>
            <p:grpSp>
              <p:nvGrpSpPr>
                <p:cNvPr id="126" name="组合 125"/>
                <p:cNvGrpSpPr/>
                <p:nvPr>
                  <p:custDataLst>
                    <p:tags r:id="rId26"/>
                  </p:custDataLst>
                </p:nvPr>
              </p:nvGrpSpPr>
              <p:grpSpPr>
                <a:xfrm>
                  <a:off x="7719218" y="-2781300"/>
                  <a:ext cx="45730" cy="1620846"/>
                  <a:chOff x="7719218" y="-2781300"/>
                  <a:chExt cx="45730" cy="1620846"/>
                </a:xfrm>
                <a:grpFill/>
              </p:grpSpPr>
              <p:sp>
                <p:nvSpPr>
                  <p:cNvPr id="197" name="椭圆 196"/>
                  <p:cNvSpPr/>
                  <p:nvPr>
                    <p:custDataLst>
                      <p:tags r:id="rId27"/>
                    </p:custDataLst>
                  </p:nvPr>
                </p:nvSpPr>
                <p:spPr>
                  <a:xfrm>
                    <a:off x="7719229" y="-278130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8" name="椭圆 197"/>
                  <p:cNvSpPr/>
                  <p:nvPr>
                    <p:custDataLst>
                      <p:tags r:id="rId28"/>
                    </p:custDataLst>
                  </p:nvPr>
                </p:nvSpPr>
                <p:spPr>
                  <a:xfrm>
                    <a:off x="7719229" y="-265003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9" name="椭圆 198"/>
                  <p:cNvSpPr/>
                  <p:nvPr>
                    <p:custDataLst>
                      <p:tags r:id="rId29"/>
                    </p:custDataLst>
                  </p:nvPr>
                </p:nvSpPr>
                <p:spPr>
                  <a:xfrm>
                    <a:off x="7719228" y="-2518778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0" name="椭圆 199"/>
                  <p:cNvSpPr/>
                  <p:nvPr>
                    <p:custDataLst>
                      <p:tags r:id="rId30"/>
                    </p:custDataLst>
                  </p:nvPr>
                </p:nvSpPr>
                <p:spPr>
                  <a:xfrm>
                    <a:off x="7719227" y="-2387517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1" name="椭圆 200"/>
                  <p:cNvSpPr/>
                  <p:nvPr>
                    <p:custDataLst>
                      <p:tags r:id="rId31"/>
                    </p:custDataLst>
                  </p:nvPr>
                </p:nvSpPr>
                <p:spPr>
                  <a:xfrm>
                    <a:off x="7719226" y="-2256256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2" name="椭圆 201"/>
                  <p:cNvSpPr/>
                  <p:nvPr>
                    <p:custDataLst>
                      <p:tags r:id="rId32"/>
                    </p:custDataLst>
                  </p:nvPr>
                </p:nvSpPr>
                <p:spPr>
                  <a:xfrm>
                    <a:off x="7719225" y="-2124995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3" name="椭圆 202"/>
                  <p:cNvSpPr/>
                  <p:nvPr>
                    <p:custDataLst>
                      <p:tags r:id="rId33"/>
                    </p:custDataLst>
                  </p:nvPr>
                </p:nvSpPr>
                <p:spPr>
                  <a:xfrm>
                    <a:off x="7719224" y="-1993734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4" name="椭圆 203"/>
                  <p:cNvSpPr/>
                  <p:nvPr>
                    <p:custDataLst>
                      <p:tags r:id="rId34"/>
                    </p:custDataLst>
                  </p:nvPr>
                </p:nvSpPr>
                <p:spPr>
                  <a:xfrm>
                    <a:off x="7719223" y="-18624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5" name="椭圆 204"/>
                  <p:cNvSpPr/>
                  <p:nvPr>
                    <p:custDataLst>
                      <p:tags r:id="rId35"/>
                    </p:custDataLst>
                  </p:nvPr>
                </p:nvSpPr>
                <p:spPr>
                  <a:xfrm>
                    <a:off x="7719222" y="-1731212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6" name="椭圆 205"/>
                  <p:cNvSpPr/>
                  <p:nvPr>
                    <p:custDataLst>
                      <p:tags r:id="rId36"/>
                    </p:custDataLst>
                  </p:nvPr>
                </p:nvSpPr>
                <p:spPr>
                  <a:xfrm>
                    <a:off x="7719221" y="-1599951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7" name="椭圆 206"/>
                  <p:cNvSpPr/>
                  <p:nvPr>
                    <p:custDataLst>
                      <p:tags r:id="rId37"/>
                    </p:custDataLst>
                  </p:nvPr>
                </p:nvSpPr>
                <p:spPr>
                  <a:xfrm>
                    <a:off x="7719220" y="-146869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8" name="椭圆 207"/>
                  <p:cNvSpPr/>
                  <p:nvPr>
                    <p:custDataLst>
                      <p:tags r:id="rId38"/>
                    </p:custDataLst>
                  </p:nvPr>
                </p:nvSpPr>
                <p:spPr>
                  <a:xfrm>
                    <a:off x="7719219" y="-133742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9" name="椭圆 208"/>
                  <p:cNvSpPr/>
                  <p:nvPr>
                    <p:custDataLst>
                      <p:tags r:id="rId39"/>
                    </p:custDataLst>
                  </p:nvPr>
                </p:nvSpPr>
                <p:spPr>
                  <a:xfrm>
                    <a:off x="7719218" y="-12061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</p:grpSp>
            <p:grpSp>
              <p:nvGrpSpPr>
                <p:cNvPr id="127" name="组合 126"/>
                <p:cNvGrpSpPr/>
                <p:nvPr>
                  <p:custDataLst>
                    <p:tags r:id="rId40"/>
                  </p:custDataLst>
                </p:nvPr>
              </p:nvGrpSpPr>
              <p:grpSpPr>
                <a:xfrm>
                  <a:off x="7896009" y="-2781300"/>
                  <a:ext cx="45730" cy="1620846"/>
                  <a:chOff x="7719218" y="-2781300"/>
                  <a:chExt cx="45730" cy="1620846"/>
                </a:xfrm>
                <a:grpFill/>
              </p:grpSpPr>
              <p:sp>
                <p:nvSpPr>
                  <p:cNvPr id="184" name="椭圆 18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7719229" y="-278130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5" name="椭圆 18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7719229" y="-265003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6" name="椭圆 18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7719228" y="-2518778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7" name="椭圆 18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7719227" y="-2387517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8" name="椭圆 18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7719226" y="-2256256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9" name="椭圆 18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7719225" y="-2124995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0" name="椭圆 18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7719224" y="-1993734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1" name="椭圆 19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7719223" y="-18624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2" name="椭圆 191"/>
                  <p:cNvSpPr/>
                  <p:nvPr>
                    <p:custDataLst>
                      <p:tags r:id="rId49"/>
                    </p:custDataLst>
                  </p:nvPr>
                </p:nvSpPr>
                <p:spPr>
                  <a:xfrm>
                    <a:off x="7719222" y="-1731212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3" name="椭圆 192"/>
                  <p:cNvSpPr/>
                  <p:nvPr>
                    <p:custDataLst>
                      <p:tags r:id="rId50"/>
                    </p:custDataLst>
                  </p:nvPr>
                </p:nvSpPr>
                <p:spPr>
                  <a:xfrm>
                    <a:off x="7719221" y="-1599951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4" name="椭圆 193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7719220" y="-146869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5" name="椭圆 194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7719219" y="-133742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6" name="椭圆 195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7719218" y="-12061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</p:grpSp>
            <p:grpSp>
              <p:nvGrpSpPr>
                <p:cNvPr id="128" name="组合 127"/>
                <p:cNvGrpSpPr/>
                <p:nvPr>
                  <p:custDataLst>
                    <p:tags r:id="rId54"/>
                  </p:custDataLst>
                </p:nvPr>
              </p:nvGrpSpPr>
              <p:grpSpPr>
                <a:xfrm>
                  <a:off x="8072800" y="-2781300"/>
                  <a:ext cx="45730" cy="1620846"/>
                  <a:chOff x="7719218" y="-2781300"/>
                  <a:chExt cx="45730" cy="1620846"/>
                </a:xfrm>
                <a:grpFill/>
              </p:grpSpPr>
              <p:sp>
                <p:nvSpPr>
                  <p:cNvPr id="171" name="椭圆 170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7719229" y="-278130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2" name="椭圆 171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7719229" y="-265003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3" name="椭圆 172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7719228" y="-2518778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4" name="椭圆 173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7719227" y="-2387517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5" name="椭圆 174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7719226" y="-2256256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6" name="椭圆 175"/>
                  <p:cNvSpPr/>
                  <p:nvPr>
                    <p:custDataLst>
                      <p:tags r:id="rId60"/>
                    </p:custDataLst>
                  </p:nvPr>
                </p:nvSpPr>
                <p:spPr>
                  <a:xfrm>
                    <a:off x="7719225" y="-2124995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7" name="椭圆 176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719224" y="-1993734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8" name="椭圆 177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719223" y="-18624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9" name="椭圆 178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719222" y="-1731212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0" name="椭圆 179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719221" y="-1599951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1" name="椭圆 180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719220" y="-146869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2" name="椭圆 181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719219" y="-133742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3" name="椭圆 182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719218" y="-12061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</p:grpSp>
            <p:grpSp>
              <p:nvGrpSpPr>
                <p:cNvPr id="129" name="组合 128"/>
                <p:cNvGrpSpPr/>
                <p:nvPr>
                  <p:custDataLst>
                    <p:tags r:id="rId68"/>
                  </p:custDataLst>
                </p:nvPr>
              </p:nvGrpSpPr>
              <p:grpSpPr>
                <a:xfrm>
                  <a:off x="8249591" y="-2781300"/>
                  <a:ext cx="45730" cy="1620846"/>
                  <a:chOff x="7719218" y="-2781300"/>
                  <a:chExt cx="45730" cy="1620846"/>
                </a:xfrm>
                <a:grpFill/>
              </p:grpSpPr>
              <p:sp>
                <p:nvSpPr>
                  <p:cNvPr id="158" name="椭圆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7719229" y="-278130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9" name="椭圆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7719229" y="-265003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0" name="椭圆 159"/>
                  <p:cNvSpPr/>
                  <p:nvPr>
                    <p:custDataLst>
                      <p:tags r:id="rId71"/>
                    </p:custDataLst>
                  </p:nvPr>
                </p:nvSpPr>
                <p:spPr>
                  <a:xfrm>
                    <a:off x="7719228" y="-2518778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1" name="椭圆 160"/>
                  <p:cNvSpPr/>
                  <p:nvPr>
                    <p:custDataLst>
                      <p:tags r:id="rId72"/>
                    </p:custDataLst>
                  </p:nvPr>
                </p:nvSpPr>
                <p:spPr>
                  <a:xfrm>
                    <a:off x="7719227" y="-2387517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2" name="椭圆 161"/>
                  <p:cNvSpPr/>
                  <p:nvPr>
                    <p:custDataLst>
                      <p:tags r:id="rId73"/>
                    </p:custDataLst>
                  </p:nvPr>
                </p:nvSpPr>
                <p:spPr>
                  <a:xfrm>
                    <a:off x="7719226" y="-2256256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3" name="椭圆 162"/>
                  <p:cNvSpPr/>
                  <p:nvPr>
                    <p:custDataLst>
                      <p:tags r:id="rId74"/>
                    </p:custDataLst>
                  </p:nvPr>
                </p:nvSpPr>
                <p:spPr>
                  <a:xfrm>
                    <a:off x="7719225" y="-2124995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4" name="椭圆 163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7719224" y="-1993734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5" name="椭圆 164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7719223" y="-18624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6" name="椭圆 165"/>
                  <p:cNvSpPr/>
                  <p:nvPr>
                    <p:custDataLst>
                      <p:tags r:id="rId77"/>
                    </p:custDataLst>
                  </p:nvPr>
                </p:nvSpPr>
                <p:spPr>
                  <a:xfrm>
                    <a:off x="7719222" y="-1731212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7" name="椭圆 166"/>
                  <p:cNvSpPr/>
                  <p:nvPr>
                    <p:custDataLst>
                      <p:tags r:id="rId78"/>
                    </p:custDataLst>
                  </p:nvPr>
                </p:nvSpPr>
                <p:spPr>
                  <a:xfrm>
                    <a:off x="7719221" y="-1599951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8" name="椭圆 167"/>
                  <p:cNvSpPr/>
                  <p:nvPr>
                    <p:custDataLst>
                      <p:tags r:id="rId79"/>
                    </p:custDataLst>
                  </p:nvPr>
                </p:nvSpPr>
                <p:spPr>
                  <a:xfrm>
                    <a:off x="7719220" y="-146869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9" name="椭圆 168"/>
                  <p:cNvSpPr/>
                  <p:nvPr>
                    <p:custDataLst>
                      <p:tags r:id="rId80"/>
                    </p:custDataLst>
                  </p:nvPr>
                </p:nvSpPr>
                <p:spPr>
                  <a:xfrm>
                    <a:off x="7719219" y="-133742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0" name="椭圆 169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719218" y="-12061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</p:grpSp>
            <p:grpSp>
              <p:nvGrpSpPr>
                <p:cNvPr id="130" name="组合 129"/>
                <p:cNvGrpSpPr/>
                <p:nvPr>
                  <p:custDataLst>
                    <p:tags r:id="rId82"/>
                  </p:custDataLst>
                </p:nvPr>
              </p:nvGrpSpPr>
              <p:grpSpPr>
                <a:xfrm>
                  <a:off x="8426382" y="-2781300"/>
                  <a:ext cx="45730" cy="1620846"/>
                  <a:chOff x="7719218" y="-2781300"/>
                  <a:chExt cx="45730" cy="1620846"/>
                </a:xfrm>
                <a:grpFill/>
              </p:grpSpPr>
              <p:sp>
                <p:nvSpPr>
                  <p:cNvPr id="145" name="椭圆 144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719229" y="-278130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6" name="椭圆 145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719229" y="-265003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7" name="椭圆 146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719228" y="-2518778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8" name="椭圆 147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719227" y="-2387517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9" name="椭圆 148"/>
                  <p:cNvSpPr/>
                  <p:nvPr>
                    <p:custDataLst>
                      <p:tags r:id="rId87"/>
                    </p:custDataLst>
                  </p:nvPr>
                </p:nvSpPr>
                <p:spPr>
                  <a:xfrm>
                    <a:off x="7719226" y="-2256256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0" name="椭圆 149"/>
                  <p:cNvSpPr/>
                  <p:nvPr>
                    <p:custDataLst>
                      <p:tags r:id="rId88"/>
                    </p:custDataLst>
                  </p:nvPr>
                </p:nvSpPr>
                <p:spPr>
                  <a:xfrm>
                    <a:off x="7719225" y="-2124995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1" name="椭圆 150"/>
                  <p:cNvSpPr/>
                  <p:nvPr>
                    <p:custDataLst>
                      <p:tags r:id="rId89"/>
                    </p:custDataLst>
                  </p:nvPr>
                </p:nvSpPr>
                <p:spPr>
                  <a:xfrm>
                    <a:off x="7719224" y="-1993734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2" name="椭圆 151"/>
                  <p:cNvSpPr/>
                  <p:nvPr>
                    <p:custDataLst>
                      <p:tags r:id="rId90"/>
                    </p:custDataLst>
                  </p:nvPr>
                </p:nvSpPr>
                <p:spPr>
                  <a:xfrm>
                    <a:off x="7719223" y="-18624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3" name="椭圆 152"/>
                  <p:cNvSpPr/>
                  <p:nvPr>
                    <p:custDataLst>
                      <p:tags r:id="rId91"/>
                    </p:custDataLst>
                  </p:nvPr>
                </p:nvSpPr>
                <p:spPr>
                  <a:xfrm>
                    <a:off x="7719222" y="-1731212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4" name="椭圆 153"/>
                  <p:cNvSpPr/>
                  <p:nvPr>
                    <p:custDataLst>
                      <p:tags r:id="rId92"/>
                    </p:custDataLst>
                  </p:nvPr>
                </p:nvSpPr>
                <p:spPr>
                  <a:xfrm>
                    <a:off x="7719221" y="-1599951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5" name="椭圆 154"/>
                  <p:cNvSpPr/>
                  <p:nvPr>
                    <p:custDataLst>
                      <p:tags r:id="rId93"/>
                    </p:custDataLst>
                  </p:nvPr>
                </p:nvSpPr>
                <p:spPr>
                  <a:xfrm>
                    <a:off x="7719220" y="-146869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6" name="椭圆 155"/>
                  <p:cNvSpPr/>
                  <p:nvPr>
                    <p:custDataLst>
                      <p:tags r:id="rId94"/>
                    </p:custDataLst>
                  </p:nvPr>
                </p:nvSpPr>
                <p:spPr>
                  <a:xfrm>
                    <a:off x="7719219" y="-133742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7" name="椭圆 156"/>
                  <p:cNvSpPr/>
                  <p:nvPr>
                    <p:custDataLst>
                      <p:tags r:id="rId95"/>
                    </p:custDataLst>
                  </p:nvPr>
                </p:nvSpPr>
                <p:spPr>
                  <a:xfrm>
                    <a:off x="7719218" y="-12061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</p:grpSp>
            <p:grpSp>
              <p:nvGrpSpPr>
                <p:cNvPr id="131" name="组合 130"/>
                <p:cNvGrpSpPr/>
                <p:nvPr>
                  <p:custDataLst>
                    <p:tags r:id="rId96"/>
                  </p:custDataLst>
                </p:nvPr>
              </p:nvGrpSpPr>
              <p:grpSpPr>
                <a:xfrm>
                  <a:off x="8603172" y="-2781300"/>
                  <a:ext cx="45730" cy="1620846"/>
                  <a:chOff x="7719218" y="-2781300"/>
                  <a:chExt cx="45730" cy="1620846"/>
                </a:xfrm>
                <a:grpFill/>
              </p:grpSpPr>
              <p:sp>
                <p:nvSpPr>
                  <p:cNvPr id="132" name="椭圆 131"/>
                  <p:cNvSpPr/>
                  <p:nvPr>
                    <p:custDataLst>
                      <p:tags r:id="rId97"/>
                    </p:custDataLst>
                  </p:nvPr>
                </p:nvSpPr>
                <p:spPr>
                  <a:xfrm>
                    <a:off x="7719229" y="-278130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3" name="椭圆 132"/>
                  <p:cNvSpPr/>
                  <p:nvPr>
                    <p:custDataLst>
                      <p:tags r:id="rId98"/>
                    </p:custDataLst>
                  </p:nvPr>
                </p:nvSpPr>
                <p:spPr>
                  <a:xfrm>
                    <a:off x="7719229" y="-265003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4" name="椭圆 133"/>
                  <p:cNvSpPr/>
                  <p:nvPr>
                    <p:custDataLst>
                      <p:tags r:id="rId99"/>
                    </p:custDataLst>
                  </p:nvPr>
                </p:nvSpPr>
                <p:spPr>
                  <a:xfrm>
                    <a:off x="7719228" y="-2518778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5" name="椭圆 134"/>
                  <p:cNvSpPr/>
                  <p:nvPr>
                    <p:custDataLst>
                      <p:tags r:id="rId100"/>
                    </p:custDataLst>
                  </p:nvPr>
                </p:nvSpPr>
                <p:spPr>
                  <a:xfrm>
                    <a:off x="7719227" y="-2387517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6" name="椭圆 135"/>
                  <p:cNvSpPr/>
                  <p:nvPr>
                    <p:custDataLst>
                      <p:tags r:id="rId101"/>
                    </p:custDataLst>
                  </p:nvPr>
                </p:nvSpPr>
                <p:spPr>
                  <a:xfrm>
                    <a:off x="7719226" y="-2256256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7" name="椭圆 136"/>
                  <p:cNvSpPr/>
                  <p:nvPr>
                    <p:custDataLst>
                      <p:tags r:id="rId102"/>
                    </p:custDataLst>
                  </p:nvPr>
                </p:nvSpPr>
                <p:spPr>
                  <a:xfrm>
                    <a:off x="7719225" y="-2124995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8" name="椭圆 137"/>
                  <p:cNvSpPr/>
                  <p:nvPr>
                    <p:custDataLst>
                      <p:tags r:id="rId103"/>
                    </p:custDataLst>
                  </p:nvPr>
                </p:nvSpPr>
                <p:spPr>
                  <a:xfrm>
                    <a:off x="7719224" y="-1993734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9" name="椭圆 138"/>
                  <p:cNvSpPr/>
                  <p:nvPr>
                    <p:custDataLst>
                      <p:tags r:id="rId104"/>
                    </p:custDataLst>
                  </p:nvPr>
                </p:nvSpPr>
                <p:spPr>
                  <a:xfrm>
                    <a:off x="7719223" y="-18624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0" name="椭圆 139"/>
                  <p:cNvSpPr/>
                  <p:nvPr>
                    <p:custDataLst>
                      <p:tags r:id="rId105"/>
                    </p:custDataLst>
                  </p:nvPr>
                </p:nvSpPr>
                <p:spPr>
                  <a:xfrm>
                    <a:off x="7719222" y="-1731212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1" name="椭圆 140"/>
                  <p:cNvSpPr/>
                  <p:nvPr>
                    <p:custDataLst>
                      <p:tags r:id="rId106"/>
                    </p:custDataLst>
                  </p:nvPr>
                </p:nvSpPr>
                <p:spPr>
                  <a:xfrm>
                    <a:off x="7719221" y="-1599951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2" name="椭圆 141"/>
                  <p:cNvSpPr/>
                  <p:nvPr>
                    <p:custDataLst>
                      <p:tags r:id="rId107"/>
                    </p:custDataLst>
                  </p:nvPr>
                </p:nvSpPr>
                <p:spPr>
                  <a:xfrm>
                    <a:off x="7719220" y="-146869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3" name="椭圆 142"/>
                  <p:cNvSpPr/>
                  <p:nvPr>
                    <p:custDataLst>
                      <p:tags r:id="rId108"/>
                    </p:custDataLst>
                  </p:nvPr>
                </p:nvSpPr>
                <p:spPr>
                  <a:xfrm>
                    <a:off x="7719219" y="-133742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4" name="椭圆 143"/>
                  <p:cNvSpPr/>
                  <p:nvPr>
                    <p:custDataLst>
                      <p:tags r:id="rId109"/>
                    </p:custDataLst>
                  </p:nvPr>
                </p:nvSpPr>
                <p:spPr>
                  <a:xfrm>
                    <a:off x="7719218" y="-12061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</p:grpSp>
          </p:grpSp>
          <p:sp>
            <p:nvSpPr>
              <p:cNvPr id="123" name="圆: 空心 122"/>
              <p:cNvSpPr/>
              <p:nvPr>
                <p:custDataLst>
                  <p:tags r:id="rId110"/>
                </p:custDataLst>
              </p:nvPr>
            </p:nvSpPr>
            <p:spPr>
              <a:xfrm>
                <a:off x="1243539" y="4312919"/>
                <a:ext cx="799322" cy="799322"/>
              </a:xfrm>
              <a:prstGeom prst="donut">
                <a:avLst>
                  <a:gd name="adj" fmla="val 17446"/>
                </a:avLst>
              </a:prstGeom>
              <a:solidFill>
                <a:srgbClr val="FADE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24" name="加号 123"/>
              <p:cNvSpPr/>
              <p:nvPr>
                <p:custDataLst>
                  <p:tags r:id="rId111"/>
                </p:custDataLst>
              </p:nvPr>
            </p:nvSpPr>
            <p:spPr>
              <a:xfrm>
                <a:off x="3765423" y="4965946"/>
                <a:ext cx="288418" cy="288418"/>
              </a:xfrm>
              <a:prstGeom prst="mathPlus">
                <a:avLst>
                  <a:gd name="adj1" fmla="val 8039"/>
                </a:avLst>
              </a:pr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25" name="加号 124"/>
              <p:cNvSpPr/>
              <p:nvPr>
                <p:custDataLst>
                  <p:tags r:id="rId112"/>
                </p:custDataLst>
              </p:nvPr>
            </p:nvSpPr>
            <p:spPr>
              <a:xfrm>
                <a:off x="2919980" y="5710427"/>
                <a:ext cx="288418" cy="288418"/>
              </a:xfrm>
              <a:prstGeom prst="mathPlus">
                <a:avLst>
                  <a:gd name="adj1" fmla="val 8039"/>
                </a:avLst>
              </a:pr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4299716"/>
      </p:ext>
    </p:extLst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dur="5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dur="5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 prLst="">
                                      <p:cBhvr>
                                        <p:cTn id="1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  <p:bldP spid="11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>
            <a:off x="1" y="1"/>
            <a:ext cx="1638300" cy="558526"/>
          </a:xfrm>
          <a:custGeom>
            <a:gdLst>
              <a:gd name="connsiteX0" fmla="*/ 0 w 3557511"/>
              <a:gd name="connsiteY0" fmla="*/ 0 h 1212820"/>
              <a:gd name="connsiteX1" fmla="*/ 3537584 w 3557511"/>
              <a:gd name="connsiteY1" fmla="*/ 0 h 1212820"/>
              <a:gd name="connsiteX2" fmla="*/ 3557310 w 3557511"/>
              <a:gd name="connsiteY2" fmla="*/ 65600 h 1212820"/>
              <a:gd name="connsiteX3" fmla="*/ 3310567 w 3557511"/>
              <a:gd name="connsiteY3" fmla="*/ 689714 h 1212820"/>
              <a:gd name="connsiteX4" fmla="*/ 2541310 w 3557511"/>
              <a:gd name="connsiteY4" fmla="*/ 791314 h 1212820"/>
              <a:gd name="connsiteX5" fmla="*/ 1815595 w 3557511"/>
              <a:gd name="connsiteY5" fmla="*/ 1212228 h 1212820"/>
              <a:gd name="connsiteX6" fmla="*/ 1191481 w 3557511"/>
              <a:gd name="connsiteY6" fmla="*/ 689714 h 1212820"/>
              <a:gd name="connsiteX7" fmla="*/ 262567 w 3557511"/>
              <a:gd name="connsiteY7" fmla="*/ 283314 h 1212820"/>
              <a:gd name="connsiteX8" fmla="*/ 50863 w 3557511"/>
              <a:gd name="connsiteY8" fmla="*/ 59363 h 12128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511" h="1212820">
                <a:moveTo>
                  <a:pt x="0" y="0"/>
                </a:moveTo>
                <a:lnTo>
                  <a:pt x="3537584" y="0"/>
                </a:lnTo>
                <a:lnTo>
                  <a:pt x="3557310" y="65600"/>
                </a:lnTo>
                <a:cubicBezTo>
                  <a:pt x="3562148" y="242190"/>
                  <a:pt x="3479900" y="568762"/>
                  <a:pt x="3310567" y="689714"/>
                </a:cubicBezTo>
                <a:cubicBezTo>
                  <a:pt x="3141234" y="810666"/>
                  <a:pt x="2790472" y="704228"/>
                  <a:pt x="2541310" y="791314"/>
                </a:cubicBezTo>
                <a:cubicBezTo>
                  <a:pt x="2292148" y="878400"/>
                  <a:pt x="2040567" y="1229161"/>
                  <a:pt x="1815595" y="1212228"/>
                </a:cubicBezTo>
                <a:cubicBezTo>
                  <a:pt x="1590623" y="1195295"/>
                  <a:pt x="1450319" y="844533"/>
                  <a:pt x="1191481" y="689714"/>
                </a:cubicBezTo>
                <a:cubicBezTo>
                  <a:pt x="932643" y="534895"/>
                  <a:pt x="473024" y="508285"/>
                  <a:pt x="262567" y="283314"/>
                </a:cubicBezTo>
                <a:cubicBezTo>
                  <a:pt x="209953" y="227071"/>
                  <a:pt x="131334" y="148150"/>
                  <a:pt x="50863" y="59363"/>
                </a:cubicBezTo>
                <a:close/>
              </a:path>
            </a:pathLst>
          </a:custGeom>
          <a:solidFill>
            <a:srgbClr val="B6D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标题 2"/>
          <p:cNvSpPr>
            <a:spLocks noGrp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1638300" y="258419"/>
            <a:ext cx="9906735" cy="544852"/>
          </a:xfrm>
        </p:spPr>
        <p:txBody>
          <a:bodyPr>
            <a:normAutofit fontScale="90000"/>
          </a:bodyPr>
          <a:lstStyle/>
          <a:p>
            <a:r>
              <a:rPr lang="zh-CN" altLang="en-US">
                <a:latin typeface="宋体"/>
                <a:sym typeface="宋体"/>
              </a:rPr>
              <a:t>学习篇</a:t>
            </a:r>
          </a:p>
        </p:txBody>
      </p:sp>
      <p:sp>
        <p:nvSpPr>
          <p:cNvPr id="5" name="任意多边形: 形状 4"/>
          <p:cNvSpPr/>
          <p:nvPr userDrawn="1">
            <p:custDataLst>
              <p:tags r:id="rId5"/>
            </p:custDataLst>
          </p:nvPr>
        </p:nvSpPr>
        <p:spPr>
          <a:xfrm>
            <a:off x="494107" y="2"/>
            <a:ext cx="471321" cy="171975"/>
          </a:xfrm>
          <a:custGeom>
            <a:gdLst>
              <a:gd name="connsiteX0" fmla="*/ 0 w 1023457"/>
              <a:gd name="connsiteY0" fmla="*/ 0 h 373439"/>
              <a:gd name="connsiteX1" fmla="*/ 1023457 w 1023457"/>
              <a:gd name="connsiteY1" fmla="*/ 0 h 373439"/>
              <a:gd name="connsiteX2" fmla="*/ 1010074 w 1023457"/>
              <a:gd name="connsiteY2" fmla="*/ 43113 h 373439"/>
              <a:gd name="connsiteX3" fmla="*/ 511728 w 1023457"/>
              <a:gd name="connsiteY3" fmla="*/ 373439 h 373439"/>
              <a:gd name="connsiteX4" fmla="*/ 13383 w 1023457"/>
              <a:gd name="connsiteY4" fmla="*/ 43113 h 3734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3457" h="373439">
                <a:moveTo>
                  <a:pt x="0" y="0"/>
                </a:moveTo>
                <a:lnTo>
                  <a:pt x="1023457" y="0"/>
                </a:lnTo>
                <a:lnTo>
                  <a:pt x="1010074" y="43113"/>
                </a:lnTo>
                <a:cubicBezTo>
                  <a:pt x="927968" y="237232"/>
                  <a:pt x="735755" y="373439"/>
                  <a:pt x="511728" y="373439"/>
                </a:cubicBezTo>
                <a:cubicBezTo>
                  <a:pt x="287702" y="373439"/>
                  <a:pt x="95488" y="237232"/>
                  <a:pt x="13383" y="43113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任意多边形: 形状 1"/>
          <p:cNvSpPr/>
          <p:nvPr>
            <p:custDataLst>
              <p:tags r:id="rId6"/>
            </p:custDataLst>
          </p:nvPr>
        </p:nvSpPr>
        <p:spPr>
          <a:xfrm>
            <a:off x="9912424" y="5085184"/>
            <a:ext cx="2279576" cy="1778904"/>
          </a:xfrm>
          <a:custGeom>
            <a:gdLst>
              <a:gd name="connsiteX0" fmla="*/ 4423897 w 4423897"/>
              <a:gd name="connsiteY0" fmla="*/ 0 h 3118878"/>
              <a:gd name="connsiteX1" fmla="*/ 4423897 w 4423897"/>
              <a:gd name="connsiteY1" fmla="*/ 3118878 h 3118878"/>
              <a:gd name="connsiteX2" fmla="*/ 69222 w 4423897"/>
              <a:gd name="connsiteY2" fmla="*/ 3118878 h 3118878"/>
              <a:gd name="connsiteX3" fmla="*/ 46933 w 4423897"/>
              <a:gd name="connsiteY3" fmla="*/ 3091340 h 3118878"/>
              <a:gd name="connsiteX4" fmla="*/ 11555 w 4423897"/>
              <a:gd name="connsiteY4" fmla="*/ 2905375 h 3118878"/>
              <a:gd name="connsiteX5" fmla="*/ 476011 w 4423897"/>
              <a:gd name="connsiteY5" fmla="*/ 2310289 h 3118878"/>
              <a:gd name="connsiteX6" fmla="*/ 2420926 w 4423897"/>
              <a:gd name="connsiteY6" fmla="*/ 2063546 h 3118878"/>
              <a:gd name="connsiteX7" fmla="*/ 3480468 w 4423897"/>
              <a:gd name="connsiteY7" fmla="*/ 263775 h 3118878"/>
              <a:gd name="connsiteX8" fmla="*/ 4384890 w 4423897"/>
              <a:gd name="connsiteY8" fmla="*/ 704 h 31188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3897" h="3118878">
                <a:moveTo>
                  <a:pt x="4423897" y="0"/>
                </a:moveTo>
                <a:lnTo>
                  <a:pt x="4423897" y="3118878"/>
                </a:lnTo>
                <a:lnTo>
                  <a:pt x="69222" y="3118878"/>
                </a:lnTo>
                <a:lnTo>
                  <a:pt x="46933" y="3091340"/>
                </a:lnTo>
                <a:cubicBezTo>
                  <a:pt x="10345" y="3040842"/>
                  <a:pt x="-16265" y="2981575"/>
                  <a:pt x="11555" y="2905375"/>
                </a:cubicBezTo>
                <a:cubicBezTo>
                  <a:pt x="67193" y="2752975"/>
                  <a:pt x="74449" y="2450594"/>
                  <a:pt x="476011" y="2310289"/>
                </a:cubicBezTo>
                <a:cubicBezTo>
                  <a:pt x="877573" y="2169984"/>
                  <a:pt x="1920183" y="2404632"/>
                  <a:pt x="2420926" y="2063546"/>
                </a:cubicBezTo>
                <a:cubicBezTo>
                  <a:pt x="2921669" y="1722460"/>
                  <a:pt x="3013592" y="592765"/>
                  <a:pt x="3480468" y="263775"/>
                </a:cubicBezTo>
                <a:cubicBezTo>
                  <a:pt x="3713906" y="99280"/>
                  <a:pt x="4054992" y="20661"/>
                  <a:pt x="4384890" y="704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New shape"/>
          <p:cNvSpPr/>
          <p:nvPr>
            <p:custDataLst>
              <p:tags r:id="rId7"/>
            </p:custDataLst>
          </p:nvPr>
        </p:nvSpPr>
        <p:spPr>
          <a:xfrm>
            <a:off x="1117600" y="2019300"/>
            <a:ext cx="635000" cy="63500"/>
          </a:xfrm>
          <a:prstGeom prst="rect">
            <a:avLst/>
          </a:prstGeom>
          <a:solidFill>
            <a:srgbClr val="B6D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New picture"/>
          <p:cNvPicPr/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657600" y="1689100"/>
            <a:ext cx="7404100" cy="4165600"/>
          </a:xfrm>
          <a:prstGeom prst="rect">
            <a:avLst/>
          </a:prstGeom>
          <a:ln>
            <a:solidFill>
              <a:srgbClr val="FFFFFF">
                <a:alpha val="0"/>
              </a:srgbClr>
            </a:solidFill>
          </a:ln>
        </p:spPr>
      </p:pic>
      <p:sp>
        <p:nvSpPr>
          <p:cNvPr id="8" name="New shape"/>
          <p:cNvSpPr/>
          <p:nvPr>
            <p:custDataLst>
              <p:tags r:id="rId10"/>
            </p:custDataLst>
          </p:nvPr>
        </p:nvSpPr>
        <p:spPr>
          <a:xfrm>
            <a:off x="1117600" y="1663700"/>
            <a:ext cx="2336800" cy="3302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00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indent="0" algn="l">
              <a:lnSpc>
                <a:spcPct val="100000"/>
              </a:lnSpc>
            </a:pPr>
            <a:r>
              <a:rPr sz="3000" b="1">
                <a:solidFill>
                  <a:srgbClr val="000000"/>
                </a:solidFill>
                <a:latin typeface="宋体"/>
              </a:rPr>
              <a:t>专业知识</a:t>
            </a:r>
          </a:p>
        </p:txBody>
      </p:sp>
      <p:sp>
        <p:nvSpPr>
          <p:cNvPr id="9" name="New shape"/>
          <p:cNvSpPr/>
          <p:nvPr>
            <p:custDataLst>
              <p:tags r:id="rId11"/>
            </p:custDataLst>
          </p:nvPr>
        </p:nvSpPr>
        <p:spPr>
          <a:xfrm>
            <a:off x="1117600" y="2108200"/>
            <a:ext cx="2336800" cy="37719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rmAutofit fontScale="97500"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indent="0" algn="l">
              <a:lnSpc>
                <a:spcPct val="125000"/>
              </a:lnSpc>
            </a:pPr>
            <a:r>
              <a:rPr sz="2100" b="0">
                <a:solidFill>
                  <a:srgbClr val="000000"/>
                </a:solidFill>
                <a:latin typeface="宋体"/>
              </a:rPr>
              <a:t>在大学中，你的主要任务是学习专业知识。这不仅包括你选择的专业课程，还包括其他必要的公共课程和选修课程。确保你能够按时完成作业，并及时复习所学知识，以便在考试中取得好成绩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0" presetID="23" presetClass="entr" presetSubtype="16" dur="20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5" presetID="23" presetClass="entr" presetSubtype="16" dur="20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dur="200" fill="hold" grpId="3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8" grpId="2"/>
      <p:bldP spid="9" grpId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>
            <a:off x="1" y="1"/>
            <a:ext cx="1638300" cy="558526"/>
          </a:xfrm>
          <a:custGeom>
            <a:gdLst>
              <a:gd name="connsiteX0" fmla="*/ 0 w 3557511"/>
              <a:gd name="connsiteY0" fmla="*/ 0 h 1212820"/>
              <a:gd name="connsiteX1" fmla="*/ 3537584 w 3557511"/>
              <a:gd name="connsiteY1" fmla="*/ 0 h 1212820"/>
              <a:gd name="connsiteX2" fmla="*/ 3557310 w 3557511"/>
              <a:gd name="connsiteY2" fmla="*/ 65600 h 1212820"/>
              <a:gd name="connsiteX3" fmla="*/ 3310567 w 3557511"/>
              <a:gd name="connsiteY3" fmla="*/ 689714 h 1212820"/>
              <a:gd name="connsiteX4" fmla="*/ 2541310 w 3557511"/>
              <a:gd name="connsiteY4" fmla="*/ 791314 h 1212820"/>
              <a:gd name="connsiteX5" fmla="*/ 1815595 w 3557511"/>
              <a:gd name="connsiteY5" fmla="*/ 1212228 h 1212820"/>
              <a:gd name="connsiteX6" fmla="*/ 1191481 w 3557511"/>
              <a:gd name="connsiteY6" fmla="*/ 689714 h 1212820"/>
              <a:gd name="connsiteX7" fmla="*/ 262567 w 3557511"/>
              <a:gd name="connsiteY7" fmla="*/ 283314 h 1212820"/>
              <a:gd name="connsiteX8" fmla="*/ 50863 w 3557511"/>
              <a:gd name="connsiteY8" fmla="*/ 59363 h 12128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511" h="1212820">
                <a:moveTo>
                  <a:pt x="0" y="0"/>
                </a:moveTo>
                <a:lnTo>
                  <a:pt x="3537584" y="0"/>
                </a:lnTo>
                <a:lnTo>
                  <a:pt x="3557310" y="65600"/>
                </a:lnTo>
                <a:cubicBezTo>
                  <a:pt x="3562148" y="242190"/>
                  <a:pt x="3479900" y="568762"/>
                  <a:pt x="3310567" y="689714"/>
                </a:cubicBezTo>
                <a:cubicBezTo>
                  <a:pt x="3141234" y="810666"/>
                  <a:pt x="2790472" y="704228"/>
                  <a:pt x="2541310" y="791314"/>
                </a:cubicBezTo>
                <a:cubicBezTo>
                  <a:pt x="2292148" y="878400"/>
                  <a:pt x="2040567" y="1229161"/>
                  <a:pt x="1815595" y="1212228"/>
                </a:cubicBezTo>
                <a:cubicBezTo>
                  <a:pt x="1590623" y="1195295"/>
                  <a:pt x="1450319" y="844533"/>
                  <a:pt x="1191481" y="689714"/>
                </a:cubicBezTo>
                <a:cubicBezTo>
                  <a:pt x="932643" y="534895"/>
                  <a:pt x="473024" y="508285"/>
                  <a:pt x="262567" y="283314"/>
                </a:cubicBezTo>
                <a:cubicBezTo>
                  <a:pt x="209953" y="227071"/>
                  <a:pt x="131334" y="148150"/>
                  <a:pt x="50863" y="59363"/>
                </a:cubicBezTo>
                <a:close/>
              </a:path>
            </a:pathLst>
          </a:custGeom>
          <a:solidFill>
            <a:srgbClr val="B6D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标题 2"/>
          <p:cNvSpPr>
            <a:spLocks noGrp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1638300" y="258419"/>
            <a:ext cx="9906735" cy="544852"/>
          </a:xfrm>
        </p:spPr>
        <p:txBody>
          <a:bodyPr>
            <a:normAutofit fontScale="90000"/>
          </a:bodyPr>
          <a:lstStyle/>
          <a:p>
            <a:r>
              <a:rPr lang="zh-CN" altLang="en-US">
                <a:latin typeface="宋体"/>
                <a:sym typeface="宋体"/>
              </a:rPr>
              <a:t>学习篇</a:t>
            </a:r>
          </a:p>
        </p:txBody>
      </p:sp>
      <p:sp>
        <p:nvSpPr>
          <p:cNvPr id="5" name="任意多边形: 形状 4"/>
          <p:cNvSpPr/>
          <p:nvPr userDrawn="1">
            <p:custDataLst>
              <p:tags r:id="rId5"/>
            </p:custDataLst>
          </p:nvPr>
        </p:nvSpPr>
        <p:spPr>
          <a:xfrm>
            <a:off x="494107" y="2"/>
            <a:ext cx="471321" cy="171975"/>
          </a:xfrm>
          <a:custGeom>
            <a:gdLst>
              <a:gd name="connsiteX0" fmla="*/ 0 w 1023457"/>
              <a:gd name="connsiteY0" fmla="*/ 0 h 373439"/>
              <a:gd name="connsiteX1" fmla="*/ 1023457 w 1023457"/>
              <a:gd name="connsiteY1" fmla="*/ 0 h 373439"/>
              <a:gd name="connsiteX2" fmla="*/ 1010074 w 1023457"/>
              <a:gd name="connsiteY2" fmla="*/ 43113 h 373439"/>
              <a:gd name="connsiteX3" fmla="*/ 511728 w 1023457"/>
              <a:gd name="connsiteY3" fmla="*/ 373439 h 373439"/>
              <a:gd name="connsiteX4" fmla="*/ 13383 w 1023457"/>
              <a:gd name="connsiteY4" fmla="*/ 43113 h 3734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3457" h="373439">
                <a:moveTo>
                  <a:pt x="0" y="0"/>
                </a:moveTo>
                <a:lnTo>
                  <a:pt x="1023457" y="0"/>
                </a:lnTo>
                <a:lnTo>
                  <a:pt x="1010074" y="43113"/>
                </a:lnTo>
                <a:cubicBezTo>
                  <a:pt x="927968" y="237232"/>
                  <a:pt x="735755" y="373439"/>
                  <a:pt x="511728" y="373439"/>
                </a:cubicBezTo>
                <a:cubicBezTo>
                  <a:pt x="287702" y="373439"/>
                  <a:pt x="95488" y="237232"/>
                  <a:pt x="13383" y="43113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任意多边形: 形状 1"/>
          <p:cNvSpPr/>
          <p:nvPr>
            <p:custDataLst>
              <p:tags r:id="rId6"/>
            </p:custDataLst>
          </p:nvPr>
        </p:nvSpPr>
        <p:spPr>
          <a:xfrm>
            <a:off x="9912424" y="5085184"/>
            <a:ext cx="2279576" cy="1778904"/>
          </a:xfrm>
          <a:custGeom>
            <a:gdLst>
              <a:gd name="connsiteX0" fmla="*/ 4423897 w 4423897"/>
              <a:gd name="connsiteY0" fmla="*/ 0 h 3118878"/>
              <a:gd name="connsiteX1" fmla="*/ 4423897 w 4423897"/>
              <a:gd name="connsiteY1" fmla="*/ 3118878 h 3118878"/>
              <a:gd name="connsiteX2" fmla="*/ 69222 w 4423897"/>
              <a:gd name="connsiteY2" fmla="*/ 3118878 h 3118878"/>
              <a:gd name="connsiteX3" fmla="*/ 46933 w 4423897"/>
              <a:gd name="connsiteY3" fmla="*/ 3091340 h 3118878"/>
              <a:gd name="connsiteX4" fmla="*/ 11555 w 4423897"/>
              <a:gd name="connsiteY4" fmla="*/ 2905375 h 3118878"/>
              <a:gd name="connsiteX5" fmla="*/ 476011 w 4423897"/>
              <a:gd name="connsiteY5" fmla="*/ 2310289 h 3118878"/>
              <a:gd name="connsiteX6" fmla="*/ 2420926 w 4423897"/>
              <a:gd name="connsiteY6" fmla="*/ 2063546 h 3118878"/>
              <a:gd name="connsiteX7" fmla="*/ 3480468 w 4423897"/>
              <a:gd name="connsiteY7" fmla="*/ 263775 h 3118878"/>
              <a:gd name="connsiteX8" fmla="*/ 4384890 w 4423897"/>
              <a:gd name="connsiteY8" fmla="*/ 704 h 31188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3897" h="3118878">
                <a:moveTo>
                  <a:pt x="4423897" y="0"/>
                </a:moveTo>
                <a:lnTo>
                  <a:pt x="4423897" y="3118878"/>
                </a:lnTo>
                <a:lnTo>
                  <a:pt x="69222" y="3118878"/>
                </a:lnTo>
                <a:lnTo>
                  <a:pt x="46933" y="3091340"/>
                </a:lnTo>
                <a:cubicBezTo>
                  <a:pt x="10345" y="3040842"/>
                  <a:pt x="-16265" y="2981575"/>
                  <a:pt x="11555" y="2905375"/>
                </a:cubicBezTo>
                <a:cubicBezTo>
                  <a:pt x="67193" y="2752975"/>
                  <a:pt x="74449" y="2450594"/>
                  <a:pt x="476011" y="2310289"/>
                </a:cubicBezTo>
                <a:cubicBezTo>
                  <a:pt x="877573" y="2169984"/>
                  <a:pt x="1920183" y="2404632"/>
                  <a:pt x="2420926" y="2063546"/>
                </a:cubicBezTo>
                <a:cubicBezTo>
                  <a:pt x="2921669" y="1722460"/>
                  <a:pt x="3013592" y="592765"/>
                  <a:pt x="3480468" y="263775"/>
                </a:cubicBezTo>
                <a:cubicBezTo>
                  <a:pt x="3713906" y="99280"/>
                  <a:pt x="4054992" y="20661"/>
                  <a:pt x="4384890" y="704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New shape"/>
          <p:cNvSpPr/>
          <p:nvPr>
            <p:custDataLst>
              <p:tags r:id="rId7"/>
            </p:custDataLst>
          </p:nvPr>
        </p:nvSpPr>
        <p:spPr>
          <a:xfrm>
            <a:off x="6197600" y="2882900"/>
            <a:ext cx="635000" cy="63500"/>
          </a:xfrm>
          <a:prstGeom prst="rect">
            <a:avLst/>
          </a:prstGeom>
          <a:solidFill>
            <a:srgbClr val="B6D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New picture"/>
          <p:cNvPicPr/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68400" y="1397000"/>
            <a:ext cx="4762500" cy="4762500"/>
          </a:xfrm>
          <a:prstGeom prst="rect">
            <a:avLst/>
          </a:prstGeom>
          <a:ln>
            <a:solidFill>
              <a:srgbClr val="FFFFFF">
                <a:alpha val="0"/>
              </a:srgbClr>
            </a:solidFill>
          </a:ln>
        </p:spPr>
      </p:pic>
      <p:sp>
        <p:nvSpPr>
          <p:cNvPr id="8" name="New shape"/>
          <p:cNvSpPr/>
          <p:nvPr>
            <p:custDataLst>
              <p:tags r:id="rId10"/>
            </p:custDataLst>
          </p:nvPr>
        </p:nvSpPr>
        <p:spPr>
          <a:xfrm>
            <a:off x="6197600" y="2527300"/>
            <a:ext cx="4876800" cy="3302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00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indent="0" algn="l">
              <a:lnSpc>
                <a:spcPct val="100000"/>
              </a:lnSpc>
            </a:pPr>
            <a:r>
              <a:rPr sz="3000" b="1">
                <a:solidFill>
                  <a:srgbClr val="000000"/>
                </a:solidFill>
                <a:latin typeface="宋体"/>
              </a:rPr>
              <a:t>技能提升</a:t>
            </a:r>
          </a:p>
        </p:txBody>
      </p:sp>
      <p:sp>
        <p:nvSpPr>
          <p:cNvPr id="9" name="New shape"/>
          <p:cNvSpPr/>
          <p:nvPr>
            <p:custDataLst>
              <p:tags r:id="rId11"/>
            </p:custDataLst>
          </p:nvPr>
        </p:nvSpPr>
        <p:spPr>
          <a:xfrm>
            <a:off x="6197600" y="2971800"/>
            <a:ext cx="4876800" cy="20574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rmAutofit fontScale="97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indent="0" algn="l">
              <a:lnSpc>
                <a:spcPct val="125000"/>
              </a:lnSpc>
            </a:pPr>
            <a:r>
              <a:rPr sz="2100" b="0">
                <a:solidFill>
                  <a:srgbClr val="000000"/>
                </a:solidFill>
                <a:latin typeface="宋体"/>
              </a:rPr>
              <a:t>除了专业知识外，你还可以通过参加各种社团、活动、实习等来提升自己的技能。这些技能包括但不限于领导力、团队合作、沟通能力、创新思维等。通过积极参与各种活动，你可以不断提升自己，为未来的职业生涯做好准备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0" presetID="23" presetClass="entr" presetSubtype="16" dur="20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5" presetID="23" presetClass="entr" presetSubtype="16" dur="20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dur="200" fill="hold" grpId="3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8" grpId="2"/>
      <p:bldP spid="9" grpId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17" name="文本框 116"/>
          <p:cNvSpPr txBox="1"/>
          <p:nvPr>
            <p:custDataLst>
              <p:tags r:id="rId3"/>
            </p:custDataLst>
          </p:nvPr>
        </p:nvSpPr>
        <p:spPr>
          <a:xfrm>
            <a:off x="3611987" y="2329503"/>
            <a:ext cx="4945764" cy="8237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4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宋体"/>
                <a:ea typeface="思源宋体 CN Heavy" panose="02020900000000000000" pitchFamily="18" charset="-122"/>
                <a:sym typeface="宋体"/>
              </a:rPr>
              <a:t>PART.3</a:t>
            </a:r>
          </a:p>
        </p:txBody>
      </p:sp>
      <p:sp>
        <p:nvSpPr>
          <p:cNvPr id="118" name="文本框 117"/>
          <p:cNvSpPr txBox="1"/>
          <p:nvPr>
            <p:custDataLst>
              <p:tags r:id="rId4"/>
            </p:custDataLst>
          </p:nvPr>
        </p:nvSpPr>
        <p:spPr>
          <a:xfrm>
            <a:off x="2609038" y="3406108"/>
            <a:ext cx="6703478" cy="110799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zh-CN" altLang="en-US" sz="6600">
                <a:solidFill>
                  <a:schemeClr val="tx1">
                    <a:lumMod val="85000"/>
                    <a:lumOff val="15000"/>
                  </a:schemeClr>
                </a:solidFill>
                <a:latin typeface="宋体"/>
                <a:ea typeface="思源宋体 CN Heavy" panose="02020900000000000000" pitchFamily="18" charset="-122"/>
                <a:sym typeface="宋体"/>
              </a:rPr>
              <a:t>生活篇</a:t>
            </a:r>
          </a:p>
        </p:txBody>
      </p:sp>
      <p:grpSp>
        <p:nvGrpSpPr>
          <p:cNvPr id="210" name="组合 209"/>
          <p:cNvGrpSpPr/>
          <p:nvPr>
            <p:custDataLst>
              <p:tags r:id="rId5"/>
            </p:custDataLst>
          </p:nvPr>
        </p:nvGrpSpPr>
        <p:grpSpPr>
          <a:xfrm>
            <a:off x="-1" y="-22058"/>
            <a:ext cx="12192001" cy="6903682"/>
            <a:chOff x="-1" y="-22058"/>
            <a:chExt cx="12192001" cy="6903682"/>
          </a:xfrm>
        </p:grpSpPr>
        <p:grpSp>
          <p:nvGrpSpPr>
            <p:cNvPr id="2" name="组合 1"/>
            <p:cNvGrpSpPr/>
            <p:nvPr>
              <p:custDataLst>
                <p:tags r:id="rId6"/>
              </p:custDataLst>
            </p:nvPr>
          </p:nvGrpSpPr>
          <p:grpSpPr>
            <a:xfrm>
              <a:off x="-1" y="-22058"/>
              <a:ext cx="7315480" cy="3884931"/>
              <a:chOff x="0" y="-22057"/>
              <a:chExt cx="5675288" cy="3013897"/>
            </a:xfrm>
          </p:grpSpPr>
          <p:sp>
            <p:nvSpPr>
              <p:cNvPr id="3" name="任意多边形: 形状 2"/>
              <p:cNvSpPr/>
              <p:nvPr>
                <p:custDataLst>
                  <p:tags r:id="rId7"/>
                </p:custDataLst>
              </p:nvPr>
            </p:nvSpPr>
            <p:spPr>
              <a:xfrm>
                <a:off x="1" y="-22057"/>
                <a:ext cx="3557737" cy="1809824"/>
              </a:xfrm>
              <a:custGeom>
                <a:gdLst>
                  <a:gd name="connsiteX0" fmla="*/ 0 w 3557737"/>
                  <a:gd name="connsiteY0" fmla="*/ 0 h 1809824"/>
                  <a:gd name="connsiteX1" fmla="*/ 3557737 w 3557737"/>
                  <a:gd name="connsiteY1" fmla="*/ 0 h 1809824"/>
                  <a:gd name="connsiteX2" fmla="*/ 3529580 w 3557737"/>
                  <a:gd name="connsiteY2" fmla="*/ 29541 h 1809824"/>
                  <a:gd name="connsiteX3" fmla="*/ 2409371 w 3557737"/>
                  <a:gd name="connsiteY3" fmla="*/ 1067086 h 1809824"/>
                  <a:gd name="connsiteX4" fmla="*/ 1553029 w 3557737"/>
                  <a:gd name="connsiteY4" fmla="*/ 1038057 h 1809824"/>
                  <a:gd name="connsiteX5" fmla="*/ 595086 w 3557737"/>
                  <a:gd name="connsiteY5" fmla="*/ 1807314 h 1809824"/>
                  <a:gd name="connsiteX6" fmla="*/ 75888 w 3557737"/>
                  <a:gd name="connsiteY6" fmla="*/ 1683022 h 1809824"/>
                  <a:gd name="connsiteX7" fmla="*/ 0 w 3557737"/>
                  <a:gd name="connsiteY7" fmla="*/ 1647555 h 180982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57737" h="1809824">
                    <a:moveTo>
                      <a:pt x="0" y="0"/>
                    </a:moveTo>
                    <a:lnTo>
                      <a:pt x="3557737" y="0"/>
                    </a:lnTo>
                    <a:lnTo>
                      <a:pt x="3529580" y="29541"/>
                    </a:lnTo>
                    <a:cubicBezTo>
                      <a:pt x="3189514" y="386275"/>
                      <a:pt x="2690585" y="905615"/>
                      <a:pt x="2409371" y="1067086"/>
                    </a:cubicBezTo>
                    <a:cubicBezTo>
                      <a:pt x="2034419" y="1282381"/>
                      <a:pt x="1855410" y="914686"/>
                      <a:pt x="1553029" y="1038057"/>
                    </a:cubicBezTo>
                    <a:cubicBezTo>
                      <a:pt x="1250648" y="1161428"/>
                      <a:pt x="972457" y="1766190"/>
                      <a:pt x="595086" y="1807314"/>
                    </a:cubicBezTo>
                    <a:cubicBezTo>
                      <a:pt x="453572" y="1822736"/>
                      <a:pt x="266474" y="1765359"/>
                      <a:pt x="75888" y="1683022"/>
                    </a:cubicBezTo>
                    <a:lnTo>
                      <a:pt x="0" y="1647555"/>
                    </a:lnTo>
                    <a:close/>
                  </a:path>
                </a:pathLst>
              </a:custGeom>
              <a:solidFill>
                <a:srgbClr val="C9C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4" name="任意多边形: 形状 3"/>
              <p:cNvSpPr/>
              <p:nvPr>
                <p:custDataLst>
                  <p:tags r:id="rId8"/>
                </p:custDataLst>
              </p:nvPr>
            </p:nvSpPr>
            <p:spPr>
              <a:xfrm>
                <a:off x="2117777" y="-22057"/>
                <a:ext cx="3557511" cy="1212820"/>
              </a:xfrm>
              <a:custGeom>
                <a:gdLst>
                  <a:gd name="connsiteX0" fmla="*/ 0 w 3557511"/>
                  <a:gd name="connsiteY0" fmla="*/ 0 h 1212820"/>
                  <a:gd name="connsiteX1" fmla="*/ 3537584 w 3557511"/>
                  <a:gd name="connsiteY1" fmla="*/ 0 h 1212820"/>
                  <a:gd name="connsiteX2" fmla="*/ 3557310 w 3557511"/>
                  <a:gd name="connsiteY2" fmla="*/ 65600 h 1212820"/>
                  <a:gd name="connsiteX3" fmla="*/ 3310567 w 3557511"/>
                  <a:gd name="connsiteY3" fmla="*/ 689714 h 1212820"/>
                  <a:gd name="connsiteX4" fmla="*/ 2541310 w 3557511"/>
                  <a:gd name="connsiteY4" fmla="*/ 791314 h 1212820"/>
                  <a:gd name="connsiteX5" fmla="*/ 1815595 w 3557511"/>
                  <a:gd name="connsiteY5" fmla="*/ 1212228 h 1212820"/>
                  <a:gd name="connsiteX6" fmla="*/ 1191481 w 3557511"/>
                  <a:gd name="connsiteY6" fmla="*/ 689714 h 1212820"/>
                  <a:gd name="connsiteX7" fmla="*/ 262567 w 3557511"/>
                  <a:gd name="connsiteY7" fmla="*/ 283314 h 1212820"/>
                  <a:gd name="connsiteX8" fmla="*/ 50863 w 3557511"/>
                  <a:gd name="connsiteY8" fmla="*/ 59363 h 121282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57511" h="1212820">
                    <a:moveTo>
                      <a:pt x="0" y="0"/>
                    </a:moveTo>
                    <a:lnTo>
                      <a:pt x="3537584" y="0"/>
                    </a:lnTo>
                    <a:lnTo>
                      <a:pt x="3557310" y="65600"/>
                    </a:lnTo>
                    <a:cubicBezTo>
                      <a:pt x="3562148" y="242190"/>
                      <a:pt x="3479900" y="568762"/>
                      <a:pt x="3310567" y="689714"/>
                    </a:cubicBezTo>
                    <a:cubicBezTo>
                      <a:pt x="3141234" y="810666"/>
                      <a:pt x="2790472" y="704228"/>
                      <a:pt x="2541310" y="791314"/>
                    </a:cubicBezTo>
                    <a:cubicBezTo>
                      <a:pt x="2292148" y="878400"/>
                      <a:pt x="2040567" y="1229161"/>
                      <a:pt x="1815595" y="1212228"/>
                    </a:cubicBezTo>
                    <a:cubicBezTo>
                      <a:pt x="1590623" y="1195295"/>
                      <a:pt x="1450319" y="844533"/>
                      <a:pt x="1191481" y="689714"/>
                    </a:cubicBezTo>
                    <a:cubicBezTo>
                      <a:pt x="932643" y="534895"/>
                      <a:pt x="473024" y="508285"/>
                      <a:pt x="262567" y="283314"/>
                    </a:cubicBezTo>
                    <a:cubicBezTo>
                      <a:pt x="209953" y="227071"/>
                      <a:pt x="131334" y="148150"/>
                      <a:pt x="50863" y="59363"/>
                    </a:cubicBezTo>
                    <a:close/>
                  </a:path>
                </a:pathLst>
              </a:cu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5" name="椭圆 4"/>
              <p:cNvSpPr/>
              <p:nvPr>
                <p:custDataLst>
                  <p:tags r:id="rId9"/>
                </p:custDataLst>
              </p:nvPr>
            </p:nvSpPr>
            <p:spPr>
              <a:xfrm>
                <a:off x="2512777" y="1285758"/>
                <a:ext cx="493687" cy="493687"/>
              </a:xfrm>
              <a:prstGeom prst="ellipse">
                <a:avLst/>
              </a:pr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7" name="任意多边形: 形状 6"/>
              <p:cNvSpPr/>
              <p:nvPr>
                <p:custDataLst>
                  <p:tags r:id="rId10"/>
                </p:custDataLst>
              </p:nvPr>
            </p:nvSpPr>
            <p:spPr>
              <a:xfrm>
                <a:off x="2759621" y="-22056"/>
                <a:ext cx="1023457" cy="373439"/>
              </a:xfrm>
              <a:custGeom>
                <a:gdLst>
                  <a:gd name="connsiteX0" fmla="*/ 0 w 1023457"/>
                  <a:gd name="connsiteY0" fmla="*/ 0 h 373439"/>
                  <a:gd name="connsiteX1" fmla="*/ 1023457 w 1023457"/>
                  <a:gd name="connsiteY1" fmla="*/ 0 h 373439"/>
                  <a:gd name="connsiteX2" fmla="*/ 1010074 w 1023457"/>
                  <a:gd name="connsiteY2" fmla="*/ 43113 h 373439"/>
                  <a:gd name="connsiteX3" fmla="*/ 511728 w 1023457"/>
                  <a:gd name="connsiteY3" fmla="*/ 373439 h 373439"/>
                  <a:gd name="connsiteX4" fmla="*/ 13383 w 1023457"/>
                  <a:gd name="connsiteY4" fmla="*/ 43113 h 37343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3457" h="373439">
                    <a:moveTo>
                      <a:pt x="0" y="0"/>
                    </a:moveTo>
                    <a:lnTo>
                      <a:pt x="1023457" y="0"/>
                    </a:lnTo>
                    <a:lnTo>
                      <a:pt x="1010074" y="43113"/>
                    </a:lnTo>
                    <a:cubicBezTo>
                      <a:pt x="927968" y="237232"/>
                      <a:pt x="735755" y="373439"/>
                      <a:pt x="511728" y="373439"/>
                    </a:cubicBezTo>
                    <a:cubicBezTo>
                      <a:pt x="287702" y="373439"/>
                      <a:pt x="95488" y="237232"/>
                      <a:pt x="13383" y="43113"/>
                    </a:cubicBezTo>
                    <a:close/>
                  </a:path>
                </a:pathLst>
              </a:custGeom>
              <a:solidFill>
                <a:srgbClr val="FADE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8" name="加号 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64213" y="2598057"/>
                <a:ext cx="393783" cy="393783"/>
              </a:xfrm>
              <a:prstGeom prst="mathPlus">
                <a:avLst/>
              </a:prstGeom>
              <a:solidFill>
                <a:srgbClr val="FFE8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9" name="圆: 空心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849755" y="512934"/>
                <a:ext cx="308241" cy="308241"/>
              </a:xfrm>
              <a:prstGeom prst="donut">
                <a:avLst>
                  <a:gd name="adj" fmla="val 9431"/>
                </a:avLst>
              </a:prstGeom>
              <a:solidFill>
                <a:srgbClr val="FFE8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0" name="椭圆 9"/>
              <p:cNvSpPr/>
              <p:nvPr>
                <p:custDataLst>
                  <p:tags r:id="rId13"/>
                </p:custDataLst>
              </p:nvPr>
            </p:nvSpPr>
            <p:spPr>
              <a:xfrm>
                <a:off x="2031104" y="351382"/>
                <a:ext cx="119026" cy="1190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" name="任意多边形: 形状 10"/>
              <p:cNvSpPr/>
              <p:nvPr>
                <p:custDataLst>
                  <p:tags r:id="rId14"/>
                </p:custDataLst>
              </p:nvPr>
            </p:nvSpPr>
            <p:spPr>
              <a:xfrm>
                <a:off x="0" y="383006"/>
                <a:ext cx="594014" cy="2215051"/>
              </a:xfrm>
              <a:custGeom>
                <a:gdLst>
                  <a:gd name="connsiteX0" fmla="*/ 0 w 926410"/>
                  <a:gd name="connsiteY0" fmla="*/ 0 h 3454545"/>
                  <a:gd name="connsiteX1" fmla="*/ 38024 w 926410"/>
                  <a:gd name="connsiteY1" fmla="*/ 29881 h 3454545"/>
                  <a:gd name="connsiteX2" fmla="*/ 351615 w 926410"/>
                  <a:gd name="connsiteY2" fmla="*/ 295538 h 3454545"/>
                  <a:gd name="connsiteX3" fmla="*/ 924022 w 926410"/>
                  <a:gd name="connsiteY3" fmla="*/ 865224 h 3454545"/>
                  <a:gd name="connsiteX4" fmla="*/ 561165 w 926410"/>
                  <a:gd name="connsiteY4" fmla="*/ 1895738 h 3454545"/>
                  <a:gd name="connsiteX5" fmla="*/ 691794 w 926410"/>
                  <a:gd name="connsiteY5" fmla="*/ 2723053 h 3454545"/>
                  <a:gd name="connsiteX6" fmla="*/ 6192 w 926410"/>
                  <a:gd name="connsiteY6" fmla="*/ 3449433 h 3454545"/>
                  <a:gd name="connsiteX7" fmla="*/ 0 w 926410"/>
                  <a:gd name="connsiteY7" fmla="*/ 3454545 h 345454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26410" h="3454545">
                    <a:moveTo>
                      <a:pt x="0" y="0"/>
                    </a:moveTo>
                    <a:lnTo>
                      <a:pt x="38024" y="29881"/>
                    </a:lnTo>
                    <a:cubicBezTo>
                      <a:pt x="153744" y="129205"/>
                      <a:pt x="268626" y="246241"/>
                      <a:pt x="351615" y="295538"/>
                    </a:cubicBezTo>
                    <a:cubicBezTo>
                      <a:pt x="572920" y="426998"/>
                      <a:pt x="889097" y="598524"/>
                      <a:pt x="924022" y="865224"/>
                    </a:cubicBezTo>
                    <a:cubicBezTo>
                      <a:pt x="958947" y="1131924"/>
                      <a:pt x="599870" y="1586100"/>
                      <a:pt x="561165" y="1895738"/>
                    </a:cubicBezTo>
                    <a:cubicBezTo>
                      <a:pt x="522460" y="2205376"/>
                      <a:pt x="795813" y="2454539"/>
                      <a:pt x="691794" y="2723053"/>
                    </a:cubicBezTo>
                    <a:cubicBezTo>
                      <a:pt x="600777" y="2958003"/>
                      <a:pt x="200463" y="3289261"/>
                      <a:pt x="6192" y="3449433"/>
                    </a:cubicBezTo>
                    <a:lnTo>
                      <a:pt x="0" y="3454545"/>
                    </a:lnTo>
                    <a:close/>
                  </a:path>
                </a:pathLst>
              </a:custGeom>
              <a:solidFill>
                <a:srgbClr val="FADE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</p:grpSp>
        <p:sp>
          <p:nvSpPr>
            <p:cNvPr id="108" name="任意多边形: 形状 107"/>
            <p:cNvSpPr/>
            <p:nvPr>
              <p:custDataLst>
                <p:tags r:id="rId15"/>
              </p:custDataLst>
            </p:nvPr>
          </p:nvSpPr>
          <p:spPr>
            <a:xfrm rot="16200000">
              <a:off x="-788658" y="4459785"/>
              <a:ext cx="3210496" cy="1633182"/>
            </a:xfrm>
            <a:custGeom>
              <a:gdLst>
                <a:gd name="connsiteX0" fmla="*/ 0 w 3557737"/>
                <a:gd name="connsiteY0" fmla="*/ 0 h 1809824"/>
                <a:gd name="connsiteX1" fmla="*/ 3557737 w 3557737"/>
                <a:gd name="connsiteY1" fmla="*/ 0 h 1809824"/>
                <a:gd name="connsiteX2" fmla="*/ 3529580 w 3557737"/>
                <a:gd name="connsiteY2" fmla="*/ 29541 h 1809824"/>
                <a:gd name="connsiteX3" fmla="*/ 2409371 w 3557737"/>
                <a:gd name="connsiteY3" fmla="*/ 1067086 h 1809824"/>
                <a:gd name="connsiteX4" fmla="*/ 1553029 w 3557737"/>
                <a:gd name="connsiteY4" fmla="*/ 1038057 h 1809824"/>
                <a:gd name="connsiteX5" fmla="*/ 595086 w 3557737"/>
                <a:gd name="connsiteY5" fmla="*/ 1807314 h 1809824"/>
                <a:gd name="connsiteX6" fmla="*/ 75888 w 3557737"/>
                <a:gd name="connsiteY6" fmla="*/ 1683022 h 1809824"/>
                <a:gd name="connsiteX7" fmla="*/ 0 w 3557737"/>
                <a:gd name="connsiteY7" fmla="*/ 1647555 h 18098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737" h="1809824">
                  <a:moveTo>
                    <a:pt x="0" y="0"/>
                  </a:moveTo>
                  <a:lnTo>
                    <a:pt x="3557737" y="0"/>
                  </a:lnTo>
                  <a:lnTo>
                    <a:pt x="3529580" y="29541"/>
                  </a:lnTo>
                  <a:cubicBezTo>
                    <a:pt x="3189514" y="386275"/>
                    <a:pt x="2690585" y="905615"/>
                    <a:pt x="2409371" y="1067086"/>
                  </a:cubicBezTo>
                  <a:cubicBezTo>
                    <a:pt x="2034419" y="1282381"/>
                    <a:pt x="1855410" y="914686"/>
                    <a:pt x="1553029" y="1038057"/>
                  </a:cubicBezTo>
                  <a:cubicBezTo>
                    <a:pt x="1250648" y="1161428"/>
                    <a:pt x="972457" y="1766190"/>
                    <a:pt x="595086" y="1807314"/>
                  </a:cubicBezTo>
                  <a:cubicBezTo>
                    <a:pt x="453572" y="1822736"/>
                    <a:pt x="266474" y="1765359"/>
                    <a:pt x="75888" y="1683022"/>
                  </a:cubicBezTo>
                  <a:lnTo>
                    <a:pt x="0" y="1647555"/>
                  </a:lnTo>
                  <a:close/>
                </a:path>
              </a:pathLst>
            </a:custGeom>
            <a:solidFill>
              <a:srgbClr val="B6DB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grpSp>
          <p:nvGrpSpPr>
            <p:cNvPr id="109" name="组合 108"/>
            <p:cNvGrpSpPr/>
            <p:nvPr>
              <p:custDataLst>
                <p:tags r:id="rId16"/>
              </p:custDataLst>
            </p:nvPr>
          </p:nvGrpSpPr>
          <p:grpSpPr>
            <a:xfrm>
              <a:off x="7693680" y="4646849"/>
              <a:ext cx="4498320" cy="2217239"/>
              <a:chOff x="5864440" y="3745211"/>
              <a:chExt cx="6327560" cy="3118878"/>
            </a:xfrm>
          </p:grpSpPr>
          <p:sp>
            <p:nvSpPr>
              <p:cNvPr id="110" name="任意多边形: 形状 109"/>
              <p:cNvSpPr/>
              <p:nvPr>
                <p:custDataLst>
                  <p:tags r:id="rId17"/>
                </p:custDataLst>
              </p:nvPr>
            </p:nvSpPr>
            <p:spPr>
              <a:xfrm>
                <a:off x="7768103" y="3745211"/>
                <a:ext cx="4423897" cy="3118878"/>
              </a:xfrm>
              <a:custGeom>
                <a:gdLst>
                  <a:gd name="connsiteX0" fmla="*/ 4423897 w 4423897"/>
                  <a:gd name="connsiteY0" fmla="*/ 0 h 3118878"/>
                  <a:gd name="connsiteX1" fmla="*/ 4423897 w 4423897"/>
                  <a:gd name="connsiteY1" fmla="*/ 3118878 h 3118878"/>
                  <a:gd name="connsiteX2" fmla="*/ 69222 w 4423897"/>
                  <a:gd name="connsiteY2" fmla="*/ 3118878 h 3118878"/>
                  <a:gd name="connsiteX3" fmla="*/ 46933 w 4423897"/>
                  <a:gd name="connsiteY3" fmla="*/ 3091340 h 3118878"/>
                  <a:gd name="connsiteX4" fmla="*/ 11555 w 4423897"/>
                  <a:gd name="connsiteY4" fmla="*/ 2905375 h 3118878"/>
                  <a:gd name="connsiteX5" fmla="*/ 476011 w 4423897"/>
                  <a:gd name="connsiteY5" fmla="*/ 2310289 h 3118878"/>
                  <a:gd name="connsiteX6" fmla="*/ 2420926 w 4423897"/>
                  <a:gd name="connsiteY6" fmla="*/ 2063546 h 3118878"/>
                  <a:gd name="connsiteX7" fmla="*/ 3480468 w 4423897"/>
                  <a:gd name="connsiteY7" fmla="*/ 263775 h 3118878"/>
                  <a:gd name="connsiteX8" fmla="*/ 4384890 w 4423897"/>
                  <a:gd name="connsiteY8" fmla="*/ 704 h 311887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23897" h="3118878">
                    <a:moveTo>
                      <a:pt x="4423897" y="0"/>
                    </a:moveTo>
                    <a:lnTo>
                      <a:pt x="4423897" y="3118878"/>
                    </a:lnTo>
                    <a:lnTo>
                      <a:pt x="69222" y="3118878"/>
                    </a:lnTo>
                    <a:lnTo>
                      <a:pt x="46933" y="3091340"/>
                    </a:lnTo>
                    <a:cubicBezTo>
                      <a:pt x="10345" y="3040842"/>
                      <a:pt x="-16265" y="2981575"/>
                      <a:pt x="11555" y="2905375"/>
                    </a:cubicBezTo>
                    <a:cubicBezTo>
                      <a:pt x="67193" y="2752975"/>
                      <a:pt x="74449" y="2450594"/>
                      <a:pt x="476011" y="2310289"/>
                    </a:cubicBezTo>
                    <a:cubicBezTo>
                      <a:pt x="877573" y="2169984"/>
                      <a:pt x="1920183" y="2404632"/>
                      <a:pt x="2420926" y="2063546"/>
                    </a:cubicBezTo>
                    <a:cubicBezTo>
                      <a:pt x="2921669" y="1722460"/>
                      <a:pt x="3013592" y="592765"/>
                      <a:pt x="3480468" y="263775"/>
                    </a:cubicBezTo>
                    <a:cubicBezTo>
                      <a:pt x="3713906" y="99280"/>
                      <a:pt x="4054992" y="20661"/>
                      <a:pt x="4384890" y="704"/>
                    </a:cubicBezTo>
                    <a:close/>
                  </a:path>
                </a:pathLst>
              </a:custGeom>
              <a:solidFill>
                <a:srgbClr val="FADE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1" name="任意多边形: 形状 110"/>
              <p:cNvSpPr/>
              <p:nvPr>
                <p:custDataLst>
                  <p:tags r:id="rId18"/>
                </p:custDataLst>
              </p:nvPr>
            </p:nvSpPr>
            <p:spPr>
              <a:xfrm>
                <a:off x="6110763" y="5950858"/>
                <a:ext cx="2297312" cy="907142"/>
              </a:xfrm>
              <a:custGeom>
                <a:gdLst>
                  <a:gd name="connsiteX0" fmla="*/ 1148656 w 2297312"/>
                  <a:gd name="connsiteY0" fmla="*/ 0 h 907142"/>
                  <a:gd name="connsiteX1" fmla="*/ 2288439 w 2297312"/>
                  <a:gd name="connsiteY1" fmla="*/ 828624 h 907142"/>
                  <a:gd name="connsiteX2" fmla="*/ 2297312 w 2297312"/>
                  <a:gd name="connsiteY2" fmla="*/ 907142 h 907142"/>
                  <a:gd name="connsiteX3" fmla="*/ 0 w 2297312"/>
                  <a:gd name="connsiteY3" fmla="*/ 907142 h 907142"/>
                  <a:gd name="connsiteX4" fmla="*/ 8874 w 2297312"/>
                  <a:gd name="connsiteY4" fmla="*/ 828624 h 907142"/>
                  <a:gd name="connsiteX5" fmla="*/ 1148656 w 2297312"/>
                  <a:gd name="connsiteY5" fmla="*/ 0 h 90714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97312" h="907142">
                    <a:moveTo>
                      <a:pt x="1148656" y="0"/>
                    </a:moveTo>
                    <a:cubicBezTo>
                      <a:pt x="1710878" y="0"/>
                      <a:pt x="2179954" y="355730"/>
                      <a:pt x="2288439" y="828624"/>
                    </a:cubicBezTo>
                    <a:lnTo>
                      <a:pt x="2297312" y="907142"/>
                    </a:lnTo>
                    <a:lnTo>
                      <a:pt x="0" y="907142"/>
                    </a:lnTo>
                    <a:lnTo>
                      <a:pt x="8874" y="828624"/>
                    </a:lnTo>
                    <a:cubicBezTo>
                      <a:pt x="117358" y="355730"/>
                      <a:pt x="586435" y="0"/>
                      <a:pt x="1148656" y="0"/>
                    </a:cubicBezTo>
                    <a:close/>
                  </a:path>
                </a:pathLst>
              </a:custGeom>
              <a:solidFill>
                <a:srgbClr val="FFE8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2" name="任意多边形: 形状 111"/>
              <p:cNvSpPr/>
              <p:nvPr>
                <p:custDataLst>
                  <p:tags r:id="rId19"/>
                </p:custDataLst>
              </p:nvPr>
            </p:nvSpPr>
            <p:spPr>
              <a:xfrm>
                <a:off x="6802552" y="6473906"/>
                <a:ext cx="913732" cy="384094"/>
              </a:xfrm>
              <a:custGeom>
                <a:gdLst>
                  <a:gd name="connsiteX0" fmla="*/ 456866 w 913732"/>
                  <a:gd name="connsiteY0" fmla="*/ 0 h 384094"/>
                  <a:gd name="connsiteX1" fmla="*/ 907336 w 913732"/>
                  <a:gd name="connsiteY1" fmla="*/ 327492 h 384094"/>
                  <a:gd name="connsiteX2" fmla="*/ 913732 w 913732"/>
                  <a:gd name="connsiteY2" fmla="*/ 384094 h 384094"/>
                  <a:gd name="connsiteX3" fmla="*/ 0 w 913732"/>
                  <a:gd name="connsiteY3" fmla="*/ 384094 h 384094"/>
                  <a:gd name="connsiteX4" fmla="*/ 6397 w 913732"/>
                  <a:gd name="connsiteY4" fmla="*/ 327492 h 384094"/>
                  <a:gd name="connsiteX5" fmla="*/ 456866 w 913732"/>
                  <a:gd name="connsiteY5" fmla="*/ 0 h 38409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3732" h="384094">
                    <a:moveTo>
                      <a:pt x="456866" y="0"/>
                    </a:moveTo>
                    <a:cubicBezTo>
                      <a:pt x="679070" y="0"/>
                      <a:pt x="864460" y="140593"/>
                      <a:pt x="907336" y="327492"/>
                    </a:cubicBezTo>
                    <a:lnTo>
                      <a:pt x="913732" y="384094"/>
                    </a:lnTo>
                    <a:lnTo>
                      <a:pt x="0" y="384094"/>
                    </a:lnTo>
                    <a:lnTo>
                      <a:pt x="6397" y="327492"/>
                    </a:lnTo>
                    <a:cubicBezTo>
                      <a:pt x="49273" y="140593"/>
                      <a:pt x="234663" y="0"/>
                      <a:pt x="45686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3" name="圆: 空心 112"/>
              <p:cNvSpPr/>
              <p:nvPr>
                <p:custDataLst>
                  <p:tags r:id="rId20"/>
                </p:custDataLst>
              </p:nvPr>
            </p:nvSpPr>
            <p:spPr>
              <a:xfrm>
                <a:off x="5864440" y="5583740"/>
                <a:ext cx="625338" cy="625338"/>
              </a:xfrm>
              <a:prstGeom prst="donut">
                <a:avLst>
                  <a:gd name="adj" fmla="val 17446"/>
                </a:avLst>
              </a:pr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4" name="椭圆 113"/>
              <p:cNvSpPr/>
              <p:nvPr>
                <p:custDataLst>
                  <p:tags r:id="rId21"/>
                </p:custDataLst>
              </p:nvPr>
            </p:nvSpPr>
            <p:spPr>
              <a:xfrm>
                <a:off x="7116469" y="5357702"/>
                <a:ext cx="327401" cy="327401"/>
              </a:xfrm>
              <a:prstGeom prst="ellipse">
                <a:avLst/>
              </a:pr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5" name="椭圆 114"/>
              <p:cNvSpPr/>
              <p:nvPr>
                <p:custDataLst>
                  <p:tags r:id="rId22"/>
                </p:custDataLst>
              </p:nvPr>
            </p:nvSpPr>
            <p:spPr>
              <a:xfrm>
                <a:off x="9846465" y="5231530"/>
                <a:ext cx="907144" cy="907144"/>
              </a:xfrm>
              <a:prstGeom prst="ellipse">
                <a:avLst/>
              </a:prstGeom>
              <a:solidFill>
                <a:srgbClr val="BDCC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16" name="椭圆 115"/>
              <p:cNvSpPr/>
              <p:nvPr>
                <p:custDataLst>
                  <p:tags r:id="rId23"/>
                </p:custDataLst>
              </p:nvPr>
            </p:nvSpPr>
            <p:spPr>
              <a:xfrm flipH="1">
                <a:off x="11495075" y="4361965"/>
                <a:ext cx="342964" cy="34296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</p:grpSp>
        <p:grpSp>
          <p:nvGrpSpPr>
            <p:cNvPr id="121" name="组合 120"/>
            <p:cNvGrpSpPr/>
            <p:nvPr>
              <p:custDataLst>
                <p:tags r:id="rId24"/>
              </p:custDataLst>
            </p:nvPr>
          </p:nvGrpSpPr>
          <p:grpSpPr>
            <a:xfrm flipH="1">
              <a:off x="9345194" y="500071"/>
              <a:ext cx="2358687" cy="1345199"/>
              <a:chOff x="455977" y="4312919"/>
              <a:chExt cx="3597864" cy="2051923"/>
            </a:xfrm>
          </p:grpSpPr>
          <p:grpSp>
            <p:nvGrpSpPr>
              <p:cNvPr id="122" name="组合 121"/>
              <p:cNvGrpSpPr/>
              <p:nvPr>
                <p:custDataLst>
                  <p:tags r:id="rId25"/>
                </p:custDataLst>
              </p:nvPr>
            </p:nvGrpSpPr>
            <p:grpSpPr>
              <a:xfrm rot="5400000">
                <a:off x="801558" y="5089577"/>
                <a:ext cx="929684" cy="1620846"/>
                <a:chOff x="7719218" y="-2781300"/>
                <a:chExt cx="929684" cy="1620846"/>
              </a:xfrm>
              <a:solidFill>
                <a:srgbClr val="C9CDE9"/>
              </a:solidFill>
            </p:grpSpPr>
            <p:grpSp>
              <p:nvGrpSpPr>
                <p:cNvPr id="126" name="组合 125"/>
                <p:cNvGrpSpPr/>
                <p:nvPr>
                  <p:custDataLst>
                    <p:tags r:id="rId26"/>
                  </p:custDataLst>
                </p:nvPr>
              </p:nvGrpSpPr>
              <p:grpSpPr>
                <a:xfrm>
                  <a:off x="7719218" y="-2781300"/>
                  <a:ext cx="45730" cy="1620846"/>
                  <a:chOff x="7719218" y="-2781300"/>
                  <a:chExt cx="45730" cy="1620846"/>
                </a:xfrm>
                <a:grpFill/>
              </p:grpSpPr>
              <p:sp>
                <p:nvSpPr>
                  <p:cNvPr id="197" name="椭圆 196"/>
                  <p:cNvSpPr/>
                  <p:nvPr>
                    <p:custDataLst>
                      <p:tags r:id="rId27"/>
                    </p:custDataLst>
                  </p:nvPr>
                </p:nvSpPr>
                <p:spPr>
                  <a:xfrm>
                    <a:off x="7719229" y="-278130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8" name="椭圆 197"/>
                  <p:cNvSpPr/>
                  <p:nvPr>
                    <p:custDataLst>
                      <p:tags r:id="rId28"/>
                    </p:custDataLst>
                  </p:nvPr>
                </p:nvSpPr>
                <p:spPr>
                  <a:xfrm>
                    <a:off x="7719229" y="-265003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9" name="椭圆 198"/>
                  <p:cNvSpPr/>
                  <p:nvPr>
                    <p:custDataLst>
                      <p:tags r:id="rId29"/>
                    </p:custDataLst>
                  </p:nvPr>
                </p:nvSpPr>
                <p:spPr>
                  <a:xfrm>
                    <a:off x="7719228" y="-2518778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0" name="椭圆 199"/>
                  <p:cNvSpPr/>
                  <p:nvPr>
                    <p:custDataLst>
                      <p:tags r:id="rId30"/>
                    </p:custDataLst>
                  </p:nvPr>
                </p:nvSpPr>
                <p:spPr>
                  <a:xfrm>
                    <a:off x="7719227" y="-2387517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1" name="椭圆 200"/>
                  <p:cNvSpPr/>
                  <p:nvPr>
                    <p:custDataLst>
                      <p:tags r:id="rId31"/>
                    </p:custDataLst>
                  </p:nvPr>
                </p:nvSpPr>
                <p:spPr>
                  <a:xfrm>
                    <a:off x="7719226" y="-2256256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2" name="椭圆 201"/>
                  <p:cNvSpPr/>
                  <p:nvPr>
                    <p:custDataLst>
                      <p:tags r:id="rId32"/>
                    </p:custDataLst>
                  </p:nvPr>
                </p:nvSpPr>
                <p:spPr>
                  <a:xfrm>
                    <a:off x="7719225" y="-2124995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3" name="椭圆 202"/>
                  <p:cNvSpPr/>
                  <p:nvPr>
                    <p:custDataLst>
                      <p:tags r:id="rId33"/>
                    </p:custDataLst>
                  </p:nvPr>
                </p:nvSpPr>
                <p:spPr>
                  <a:xfrm>
                    <a:off x="7719224" y="-1993734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4" name="椭圆 203"/>
                  <p:cNvSpPr/>
                  <p:nvPr>
                    <p:custDataLst>
                      <p:tags r:id="rId34"/>
                    </p:custDataLst>
                  </p:nvPr>
                </p:nvSpPr>
                <p:spPr>
                  <a:xfrm>
                    <a:off x="7719223" y="-18624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5" name="椭圆 204"/>
                  <p:cNvSpPr/>
                  <p:nvPr>
                    <p:custDataLst>
                      <p:tags r:id="rId35"/>
                    </p:custDataLst>
                  </p:nvPr>
                </p:nvSpPr>
                <p:spPr>
                  <a:xfrm>
                    <a:off x="7719222" y="-1731212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6" name="椭圆 205"/>
                  <p:cNvSpPr/>
                  <p:nvPr>
                    <p:custDataLst>
                      <p:tags r:id="rId36"/>
                    </p:custDataLst>
                  </p:nvPr>
                </p:nvSpPr>
                <p:spPr>
                  <a:xfrm>
                    <a:off x="7719221" y="-1599951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7" name="椭圆 206"/>
                  <p:cNvSpPr/>
                  <p:nvPr>
                    <p:custDataLst>
                      <p:tags r:id="rId37"/>
                    </p:custDataLst>
                  </p:nvPr>
                </p:nvSpPr>
                <p:spPr>
                  <a:xfrm>
                    <a:off x="7719220" y="-146869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8" name="椭圆 207"/>
                  <p:cNvSpPr/>
                  <p:nvPr>
                    <p:custDataLst>
                      <p:tags r:id="rId38"/>
                    </p:custDataLst>
                  </p:nvPr>
                </p:nvSpPr>
                <p:spPr>
                  <a:xfrm>
                    <a:off x="7719219" y="-133742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209" name="椭圆 208"/>
                  <p:cNvSpPr/>
                  <p:nvPr>
                    <p:custDataLst>
                      <p:tags r:id="rId39"/>
                    </p:custDataLst>
                  </p:nvPr>
                </p:nvSpPr>
                <p:spPr>
                  <a:xfrm>
                    <a:off x="7719218" y="-12061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</p:grpSp>
            <p:grpSp>
              <p:nvGrpSpPr>
                <p:cNvPr id="127" name="组合 126"/>
                <p:cNvGrpSpPr/>
                <p:nvPr>
                  <p:custDataLst>
                    <p:tags r:id="rId40"/>
                  </p:custDataLst>
                </p:nvPr>
              </p:nvGrpSpPr>
              <p:grpSpPr>
                <a:xfrm>
                  <a:off x="7896009" y="-2781300"/>
                  <a:ext cx="45730" cy="1620846"/>
                  <a:chOff x="7719218" y="-2781300"/>
                  <a:chExt cx="45730" cy="1620846"/>
                </a:xfrm>
                <a:grpFill/>
              </p:grpSpPr>
              <p:sp>
                <p:nvSpPr>
                  <p:cNvPr id="184" name="椭圆 18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7719229" y="-278130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5" name="椭圆 18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7719229" y="-265003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6" name="椭圆 18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7719228" y="-2518778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7" name="椭圆 18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7719227" y="-2387517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8" name="椭圆 18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7719226" y="-2256256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9" name="椭圆 18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7719225" y="-2124995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0" name="椭圆 18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7719224" y="-1993734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1" name="椭圆 19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7719223" y="-18624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2" name="椭圆 191"/>
                  <p:cNvSpPr/>
                  <p:nvPr>
                    <p:custDataLst>
                      <p:tags r:id="rId49"/>
                    </p:custDataLst>
                  </p:nvPr>
                </p:nvSpPr>
                <p:spPr>
                  <a:xfrm>
                    <a:off x="7719222" y="-1731212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3" name="椭圆 192"/>
                  <p:cNvSpPr/>
                  <p:nvPr>
                    <p:custDataLst>
                      <p:tags r:id="rId50"/>
                    </p:custDataLst>
                  </p:nvPr>
                </p:nvSpPr>
                <p:spPr>
                  <a:xfrm>
                    <a:off x="7719221" y="-1599951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4" name="椭圆 193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7719220" y="-146869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5" name="椭圆 194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7719219" y="-133742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96" name="椭圆 195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7719218" y="-12061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</p:grpSp>
            <p:grpSp>
              <p:nvGrpSpPr>
                <p:cNvPr id="128" name="组合 127"/>
                <p:cNvGrpSpPr/>
                <p:nvPr>
                  <p:custDataLst>
                    <p:tags r:id="rId54"/>
                  </p:custDataLst>
                </p:nvPr>
              </p:nvGrpSpPr>
              <p:grpSpPr>
                <a:xfrm>
                  <a:off x="8072800" y="-2781300"/>
                  <a:ext cx="45730" cy="1620846"/>
                  <a:chOff x="7719218" y="-2781300"/>
                  <a:chExt cx="45730" cy="1620846"/>
                </a:xfrm>
                <a:grpFill/>
              </p:grpSpPr>
              <p:sp>
                <p:nvSpPr>
                  <p:cNvPr id="171" name="椭圆 170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7719229" y="-278130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2" name="椭圆 171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7719229" y="-265003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3" name="椭圆 172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7719228" y="-2518778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4" name="椭圆 173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7719227" y="-2387517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5" name="椭圆 174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7719226" y="-2256256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6" name="椭圆 175"/>
                  <p:cNvSpPr/>
                  <p:nvPr>
                    <p:custDataLst>
                      <p:tags r:id="rId60"/>
                    </p:custDataLst>
                  </p:nvPr>
                </p:nvSpPr>
                <p:spPr>
                  <a:xfrm>
                    <a:off x="7719225" y="-2124995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7" name="椭圆 176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719224" y="-1993734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8" name="椭圆 177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719223" y="-18624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9" name="椭圆 178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719222" y="-1731212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0" name="椭圆 179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719221" y="-1599951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1" name="椭圆 180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719220" y="-146869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2" name="椭圆 181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719219" y="-133742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83" name="椭圆 182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719218" y="-12061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</p:grpSp>
            <p:grpSp>
              <p:nvGrpSpPr>
                <p:cNvPr id="129" name="组合 128"/>
                <p:cNvGrpSpPr/>
                <p:nvPr>
                  <p:custDataLst>
                    <p:tags r:id="rId68"/>
                  </p:custDataLst>
                </p:nvPr>
              </p:nvGrpSpPr>
              <p:grpSpPr>
                <a:xfrm>
                  <a:off x="8249591" y="-2781300"/>
                  <a:ext cx="45730" cy="1620846"/>
                  <a:chOff x="7719218" y="-2781300"/>
                  <a:chExt cx="45730" cy="1620846"/>
                </a:xfrm>
                <a:grpFill/>
              </p:grpSpPr>
              <p:sp>
                <p:nvSpPr>
                  <p:cNvPr id="158" name="椭圆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7719229" y="-278130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9" name="椭圆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7719229" y="-265003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0" name="椭圆 159"/>
                  <p:cNvSpPr/>
                  <p:nvPr>
                    <p:custDataLst>
                      <p:tags r:id="rId71"/>
                    </p:custDataLst>
                  </p:nvPr>
                </p:nvSpPr>
                <p:spPr>
                  <a:xfrm>
                    <a:off x="7719228" y="-2518778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1" name="椭圆 160"/>
                  <p:cNvSpPr/>
                  <p:nvPr>
                    <p:custDataLst>
                      <p:tags r:id="rId72"/>
                    </p:custDataLst>
                  </p:nvPr>
                </p:nvSpPr>
                <p:spPr>
                  <a:xfrm>
                    <a:off x="7719227" y="-2387517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2" name="椭圆 161"/>
                  <p:cNvSpPr/>
                  <p:nvPr>
                    <p:custDataLst>
                      <p:tags r:id="rId73"/>
                    </p:custDataLst>
                  </p:nvPr>
                </p:nvSpPr>
                <p:spPr>
                  <a:xfrm>
                    <a:off x="7719226" y="-2256256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3" name="椭圆 162"/>
                  <p:cNvSpPr/>
                  <p:nvPr>
                    <p:custDataLst>
                      <p:tags r:id="rId74"/>
                    </p:custDataLst>
                  </p:nvPr>
                </p:nvSpPr>
                <p:spPr>
                  <a:xfrm>
                    <a:off x="7719225" y="-2124995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4" name="椭圆 163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7719224" y="-1993734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5" name="椭圆 164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7719223" y="-18624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6" name="椭圆 165"/>
                  <p:cNvSpPr/>
                  <p:nvPr>
                    <p:custDataLst>
                      <p:tags r:id="rId77"/>
                    </p:custDataLst>
                  </p:nvPr>
                </p:nvSpPr>
                <p:spPr>
                  <a:xfrm>
                    <a:off x="7719222" y="-1731212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7" name="椭圆 166"/>
                  <p:cNvSpPr/>
                  <p:nvPr>
                    <p:custDataLst>
                      <p:tags r:id="rId78"/>
                    </p:custDataLst>
                  </p:nvPr>
                </p:nvSpPr>
                <p:spPr>
                  <a:xfrm>
                    <a:off x="7719221" y="-1599951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8" name="椭圆 167"/>
                  <p:cNvSpPr/>
                  <p:nvPr>
                    <p:custDataLst>
                      <p:tags r:id="rId79"/>
                    </p:custDataLst>
                  </p:nvPr>
                </p:nvSpPr>
                <p:spPr>
                  <a:xfrm>
                    <a:off x="7719220" y="-146869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69" name="椭圆 168"/>
                  <p:cNvSpPr/>
                  <p:nvPr>
                    <p:custDataLst>
                      <p:tags r:id="rId80"/>
                    </p:custDataLst>
                  </p:nvPr>
                </p:nvSpPr>
                <p:spPr>
                  <a:xfrm>
                    <a:off x="7719219" y="-133742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70" name="椭圆 169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719218" y="-12061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</p:grpSp>
            <p:grpSp>
              <p:nvGrpSpPr>
                <p:cNvPr id="130" name="组合 129"/>
                <p:cNvGrpSpPr/>
                <p:nvPr>
                  <p:custDataLst>
                    <p:tags r:id="rId82"/>
                  </p:custDataLst>
                </p:nvPr>
              </p:nvGrpSpPr>
              <p:grpSpPr>
                <a:xfrm>
                  <a:off x="8426382" y="-2781300"/>
                  <a:ext cx="45730" cy="1620846"/>
                  <a:chOff x="7719218" y="-2781300"/>
                  <a:chExt cx="45730" cy="1620846"/>
                </a:xfrm>
                <a:grpFill/>
              </p:grpSpPr>
              <p:sp>
                <p:nvSpPr>
                  <p:cNvPr id="145" name="椭圆 144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719229" y="-278130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6" name="椭圆 145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719229" y="-265003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7" name="椭圆 146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719228" y="-2518778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8" name="椭圆 147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719227" y="-2387517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9" name="椭圆 148"/>
                  <p:cNvSpPr/>
                  <p:nvPr>
                    <p:custDataLst>
                      <p:tags r:id="rId87"/>
                    </p:custDataLst>
                  </p:nvPr>
                </p:nvSpPr>
                <p:spPr>
                  <a:xfrm>
                    <a:off x="7719226" y="-2256256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0" name="椭圆 149"/>
                  <p:cNvSpPr/>
                  <p:nvPr>
                    <p:custDataLst>
                      <p:tags r:id="rId88"/>
                    </p:custDataLst>
                  </p:nvPr>
                </p:nvSpPr>
                <p:spPr>
                  <a:xfrm>
                    <a:off x="7719225" y="-2124995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1" name="椭圆 150"/>
                  <p:cNvSpPr/>
                  <p:nvPr>
                    <p:custDataLst>
                      <p:tags r:id="rId89"/>
                    </p:custDataLst>
                  </p:nvPr>
                </p:nvSpPr>
                <p:spPr>
                  <a:xfrm>
                    <a:off x="7719224" y="-1993734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2" name="椭圆 151"/>
                  <p:cNvSpPr/>
                  <p:nvPr>
                    <p:custDataLst>
                      <p:tags r:id="rId90"/>
                    </p:custDataLst>
                  </p:nvPr>
                </p:nvSpPr>
                <p:spPr>
                  <a:xfrm>
                    <a:off x="7719223" y="-18624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3" name="椭圆 152"/>
                  <p:cNvSpPr/>
                  <p:nvPr>
                    <p:custDataLst>
                      <p:tags r:id="rId91"/>
                    </p:custDataLst>
                  </p:nvPr>
                </p:nvSpPr>
                <p:spPr>
                  <a:xfrm>
                    <a:off x="7719222" y="-1731212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4" name="椭圆 153"/>
                  <p:cNvSpPr/>
                  <p:nvPr>
                    <p:custDataLst>
                      <p:tags r:id="rId92"/>
                    </p:custDataLst>
                  </p:nvPr>
                </p:nvSpPr>
                <p:spPr>
                  <a:xfrm>
                    <a:off x="7719221" y="-1599951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5" name="椭圆 154"/>
                  <p:cNvSpPr/>
                  <p:nvPr>
                    <p:custDataLst>
                      <p:tags r:id="rId93"/>
                    </p:custDataLst>
                  </p:nvPr>
                </p:nvSpPr>
                <p:spPr>
                  <a:xfrm>
                    <a:off x="7719220" y="-146869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6" name="椭圆 155"/>
                  <p:cNvSpPr/>
                  <p:nvPr>
                    <p:custDataLst>
                      <p:tags r:id="rId94"/>
                    </p:custDataLst>
                  </p:nvPr>
                </p:nvSpPr>
                <p:spPr>
                  <a:xfrm>
                    <a:off x="7719219" y="-133742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57" name="椭圆 156"/>
                  <p:cNvSpPr/>
                  <p:nvPr>
                    <p:custDataLst>
                      <p:tags r:id="rId95"/>
                    </p:custDataLst>
                  </p:nvPr>
                </p:nvSpPr>
                <p:spPr>
                  <a:xfrm>
                    <a:off x="7719218" y="-12061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</p:grpSp>
            <p:grpSp>
              <p:nvGrpSpPr>
                <p:cNvPr id="131" name="组合 130"/>
                <p:cNvGrpSpPr/>
                <p:nvPr>
                  <p:custDataLst>
                    <p:tags r:id="rId96"/>
                  </p:custDataLst>
                </p:nvPr>
              </p:nvGrpSpPr>
              <p:grpSpPr>
                <a:xfrm>
                  <a:off x="8603172" y="-2781300"/>
                  <a:ext cx="45730" cy="1620846"/>
                  <a:chOff x="7719218" y="-2781300"/>
                  <a:chExt cx="45730" cy="1620846"/>
                </a:xfrm>
                <a:grpFill/>
              </p:grpSpPr>
              <p:sp>
                <p:nvSpPr>
                  <p:cNvPr id="132" name="椭圆 131"/>
                  <p:cNvSpPr/>
                  <p:nvPr>
                    <p:custDataLst>
                      <p:tags r:id="rId97"/>
                    </p:custDataLst>
                  </p:nvPr>
                </p:nvSpPr>
                <p:spPr>
                  <a:xfrm>
                    <a:off x="7719229" y="-278130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3" name="椭圆 132"/>
                  <p:cNvSpPr/>
                  <p:nvPr>
                    <p:custDataLst>
                      <p:tags r:id="rId98"/>
                    </p:custDataLst>
                  </p:nvPr>
                </p:nvSpPr>
                <p:spPr>
                  <a:xfrm>
                    <a:off x="7719229" y="-265003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4" name="椭圆 133"/>
                  <p:cNvSpPr/>
                  <p:nvPr>
                    <p:custDataLst>
                      <p:tags r:id="rId99"/>
                    </p:custDataLst>
                  </p:nvPr>
                </p:nvSpPr>
                <p:spPr>
                  <a:xfrm>
                    <a:off x="7719228" y="-2518778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5" name="椭圆 134"/>
                  <p:cNvSpPr/>
                  <p:nvPr>
                    <p:custDataLst>
                      <p:tags r:id="rId100"/>
                    </p:custDataLst>
                  </p:nvPr>
                </p:nvSpPr>
                <p:spPr>
                  <a:xfrm>
                    <a:off x="7719227" y="-2387517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6" name="椭圆 135"/>
                  <p:cNvSpPr/>
                  <p:nvPr>
                    <p:custDataLst>
                      <p:tags r:id="rId101"/>
                    </p:custDataLst>
                  </p:nvPr>
                </p:nvSpPr>
                <p:spPr>
                  <a:xfrm>
                    <a:off x="7719226" y="-2256256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7" name="椭圆 136"/>
                  <p:cNvSpPr/>
                  <p:nvPr>
                    <p:custDataLst>
                      <p:tags r:id="rId102"/>
                    </p:custDataLst>
                  </p:nvPr>
                </p:nvSpPr>
                <p:spPr>
                  <a:xfrm>
                    <a:off x="7719225" y="-2124995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8" name="椭圆 137"/>
                  <p:cNvSpPr/>
                  <p:nvPr>
                    <p:custDataLst>
                      <p:tags r:id="rId103"/>
                    </p:custDataLst>
                  </p:nvPr>
                </p:nvSpPr>
                <p:spPr>
                  <a:xfrm>
                    <a:off x="7719224" y="-1993734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39" name="椭圆 138"/>
                  <p:cNvSpPr/>
                  <p:nvPr>
                    <p:custDataLst>
                      <p:tags r:id="rId104"/>
                    </p:custDataLst>
                  </p:nvPr>
                </p:nvSpPr>
                <p:spPr>
                  <a:xfrm>
                    <a:off x="7719223" y="-18624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0" name="椭圆 139"/>
                  <p:cNvSpPr/>
                  <p:nvPr>
                    <p:custDataLst>
                      <p:tags r:id="rId105"/>
                    </p:custDataLst>
                  </p:nvPr>
                </p:nvSpPr>
                <p:spPr>
                  <a:xfrm>
                    <a:off x="7719222" y="-1731212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1" name="椭圆 140"/>
                  <p:cNvSpPr/>
                  <p:nvPr>
                    <p:custDataLst>
                      <p:tags r:id="rId106"/>
                    </p:custDataLst>
                  </p:nvPr>
                </p:nvSpPr>
                <p:spPr>
                  <a:xfrm>
                    <a:off x="7719221" y="-1599951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2" name="椭圆 141"/>
                  <p:cNvSpPr/>
                  <p:nvPr>
                    <p:custDataLst>
                      <p:tags r:id="rId107"/>
                    </p:custDataLst>
                  </p:nvPr>
                </p:nvSpPr>
                <p:spPr>
                  <a:xfrm>
                    <a:off x="7719220" y="-1468690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3" name="椭圆 142"/>
                  <p:cNvSpPr/>
                  <p:nvPr>
                    <p:custDataLst>
                      <p:tags r:id="rId108"/>
                    </p:custDataLst>
                  </p:nvPr>
                </p:nvSpPr>
                <p:spPr>
                  <a:xfrm>
                    <a:off x="7719219" y="-1337429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  <p:sp>
                <p:nvSpPr>
                  <p:cNvPr id="144" name="椭圆 143"/>
                  <p:cNvSpPr/>
                  <p:nvPr>
                    <p:custDataLst>
                      <p:tags r:id="rId109"/>
                    </p:custDataLst>
                  </p:nvPr>
                </p:nvSpPr>
                <p:spPr>
                  <a:xfrm>
                    <a:off x="7719218" y="-1206173"/>
                    <a:ext cx="4571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lvl9pPr>
                  </a:lstStyle>
                  <a:p>
                    <a:endParaRPr/>
                  </a:p>
                </p:txBody>
              </p:sp>
            </p:grpSp>
          </p:grpSp>
          <p:sp>
            <p:nvSpPr>
              <p:cNvPr id="123" name="圆: 空心 122"/>
              <p:cNvSpPr/>
              <p:nvPr>
                <p:custDataLst>
                  <p:tags r:id="rId110"/>
                </p:custDataLst>
              </p:nvPr>
            </p:nvSpPr>
            <p:spPr>
              <a:xfrm>
                <a:off x="1243539" y="4312919"/>
                <a:ext cx="799322" cy="799322"/>
              </a:xfrm>
              <a:prstGeom prst="donut">
                <a:avLst>
                  <a:gd name="adj" fmla="val 17446"/>
                </a:avLst>
              </a:prstGeom>
              <a:solidFill>
                <a:srgbClr val="FADE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24" name="加号 123"/>
              <p:cNvSpPr/>
              <p:nvPr>
                <p:custDataLst>
                  <p:tags r:id="rId111"/>
                </p:custDataLst>
              </p:nvPr>
            </p:nvSpPr>
            <p:spPr>
              <a:xfrm>
                <a:off x="3765423" y="4965946"/>
                <a:ext cx="288418" cy="288418"/>
              </a:xfrm>
              <a:prstGeom prst="mathPlus">
                <a:avLst>
                  <a:gd name="adj1" fmla="val 8039"/>
                </a:avLst>
              </a:pr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  <p:sp>
            <p:nvSpPr>
              <p:cNvPr id="125" name="加号 124"/>
              <p:cNvSpPr/>
              <p:nvPr>
                <p:custDataLst>
                  <p:tags r:id="rId112"/>
                </p:custDataLst>
              </p:nvPr>
            </p:nvSpPr>
            <p:spPr>
              <a:xfrm>
                <a:off x="2919980" y="5710427"/>
                <a:ext cx="288418" cy="288418"/>
              </a:xfrm>
              <a:prstGeom prst="mathPlus">
                <a:avLst>
                  <a:gd name="adj1" fmla="val 8039"/>
                </a:avLst>
              </a:prstGeom>
              <a:solidFill>
                <a:srgbClr val="B6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4299716"/>
      </p:ext>
    </p:extLst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dur="5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dur="5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 prLst="">
                                      <p:cBhvr>
                                        <p:cTn id="1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  <p:bldP spid="11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>
            <a:off x="1" y="1"/>
            <a:ext cx="1638300" cy="558526"/>
          </a:xfrm>
          <a:custGeom>
            <a:gdLst>
              <a:gd name="connsiteX0" fmla="*/ 0 w 3557511"/>
              <a:gd name="connsiteY0" fmla="*/ 0 h 1212820"/>
              <a:gd name="connsiteX1" fmla="*/ 3537584 w 3557511"/>
              <a:gd name="connsiteY1" fmla="*/ 0 h 1212820"/>
              <a:gd name="connsiteX2" fmla="*/ 3557310 w 3557511"/>
              <a:gd name="connsiteY2" fmla="*/ 65600 h 1212820"/>
              <a:gd name="connsiteX3" fmla="*/ 3310567 w 3557511"/>
              <a:gd name="connsiteY3" fmla="*/ 689714 h 1212820"/>
              <a:gd name="connsiteX4" fmla="*/ 2541310 w 3557511"/>
              <a:gd name="connsiteY4" fmla="*/ 791314 h 1212820"/>
              <a:gd name="connsiteX5" fmla="*/ 1815595 w 3557511"/>
              <a:gd name="connsiteY5" fmla="*/ 1212228 h 1212820"/>
              <a:gd name="connsiteX6" fmla="*/ 1191481 w 3557511"/>
              <a:gd name="connsiteY6" fmla="*/ 689714 h 1212820"/>
              <a:gd name="connsiteX7" fmla="*/ 262567 w 3557511"/>
              <a:gd name="connsiteY7" fmla="*/ 283314 h 1212820"/>
              <a:gd name="connsiteX8" fmla="*/ 50863 w 3557511"/>
              <a:gd name="connsiteY8" fmla="*/ 59363 h 12128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511" h="1212820">
                <a:moveTo>
                  <a:pt x="0" y="0"/>
                </a:moveTo>
                <a:lnTo>
                  <a:pt x="3537584" y="0"/>
                </a:lnTo>
                <a:lnTo>
                  <a:pt x="3557310" y="65600"/>
                </a:lnTo>
                <a:cubicBezTo>
                  <a:pt x="3562148" y="242190"/>
                  <a:pt x="3479900" y="568762"/>
                  <a:pt x="3310567" y="689714"/>
                </a:cubicBezTo>
                <a:cubicBezTo>
                  <a:pt x="3141234" y="810666"/>
                  <a:pt x="2790472" y="704228"/>
                  <a:pt x="2541310" y="791314"/>
                </a:cubicBezTo>
                <a:cubicBezTo>
                  <a:pt x="2292148" y="878400"/>
                  <a:pt x="2040567" y="1229161"/>
                  <a:pt x="1815595" y="1212228"/>
                </a:cubicBezTo>
                <a:cubicBezTo>
                  <a:pt x="1590623" y="1195295"/>
                  <a:pt x="1450319" y="844533"/>
                  <a:pt x="1191481" y="689714"/>
                </a:cubicBezTo>
                <a:cubicBezTo>
                  <a:pt x="932643" y="534895"/>
                  <a:pt x="473024" y="508285"/>
                  <a:pt x="262567" y="283314"/>
                </a:cubicBezTo>
                <a:cubicBezTo>
                  <a:pt x="209953" y="227071"/>
                  <a:pt x="131334" y="148150"/>
                  <a:pt x="50863" y="59363"/>
                </a:cubicBezTo>
                <a:close/>
              </a:path>
            </a:pathLst>
          </a:custGeom>
          <a:solidFill>
            <a:srgbClr val="B6D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标题 2"/>
          <p:cNvSpPr>
            <a:spLocks noGrp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1638300" y="258419"/>
            <a:ext cx="9906735" cy="544852"/>
          </a:xfrm>
        </p:spPr>
        <p:txBody>
          <a:bodyPr>
            <a:normAutofit fontScale="90000"/>
          </a:bodyPr>
          <a:lstStyle/>
          <a:p>
            <a:r>
              <a:rPr lang="zh-CN" altLang="en-US">
                <a:latin typeface="宋体"/>
                <a:sym typeface="宋体"/>
              </a:rPr>
              <a:t>生活篇</a:t>
            </a:r>
          </a:p>
        </p:txBody>
      </p:sp>
      <p:sp>
        <p:nvSpPr>
          <p:cNvPr id="5" name="任意多边形: 形状 4"/>
          <p:cNvSpPr/>
          <p:nvPr userDrawn="1">
            <p:custDataLst>
              <p:tags r:id="rId5"/>
            </p:custDataLst>
          </p:nvPr>
        </p:nvSpPr>
        <p:spPr>
          <a:xfrm>
            <a:off x="494107" y="2"/>
            <a:ext cx="471321" cy="171975"/>
          </a:xfrm>
          <a:custGeom>
            <a:gdLst>
              <a:gd name="connsiteX0" fmla="*/ 0 w 1023457"/>
              <a:gd name="connsiteY0" fmla="*/ 0 h 373439"/>
              <a:gd name="connsiteX1" fmla="*/ 1023457 w 1023457"/>
              <a:gd name="connsiteY1" fmla="*/ 0 h 373439"/>
              <a:gd name="connsiteX2" fmla="*/ 1010074 w 1023457"/>
              <a:gd name="connsiteY2" fmla="*/ 43113 h 373439"/>
              <a:gd name="connsiteX3" fmla="*/ 511728 w 1023457"/>
              <a:gd name="connsiteY3" fmla="*/ 373439 h 373439"/>
              <a:gd name="connsiteX4" fmla="*/ 13383 w 1023457"/>
              <a:gd name="connsiteY4" fmla="*/ 43113 h 3734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3457" h="373439">
                <a:moveTo>
                  <a:pt x="0" y="0"/>
                </a:moveTo>
                <a:lnTo>
                  <a:pt x="1023457" y="0"/>
                </a:lnTo>
                <a:lnTo>
                  <a:pt x="1010074" y="43113"/>
                </a:lnTo>
                <a:cubicBezTo>
                  <a:pt x="927968" y="237232"/>
                  <a:pt x="735755" y="373439"/>
                  <a:pt x="511728" y="373439"/>
                </a:cubicBezTo>
                <a:cubicBezTo>
                  <a:pt x="287702" y="373439"/>
                  <a:pt x="95488" y="237232"/>
                  <a:pt x="13383" y="43113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任意多边形: 形状 1"/>
          <p:cNvSpPr/>
          <p:nvPr>
            <p:custDataLst>
              <p:tags r:id="rId6"/>
            </p:custDataLst>
          </p:nvPr>
        </p:nvSpPr>
        <p:spPr>
          <a:xfrm>
            <a:off x="9912424" y="5085184"/>
            <a:ext cx="2279576" cy="1778904"/>
          </a:xfrm>
          <a:custGeom>
            <a:gdLst>
              <a:gd name="connsiteX0" fmla="*/ 4423897 w 4423897"/>
              <a:gd name="connsiteY0" fmla="*/ 0 h 3118878"/>
              <a:gd name="connsiteX1" fmla="*/ 4423897 w 4423897"/>
              <a:gd name="connsiteY1" fmla="*/ 3118878 h 3118878"/>
              <a:gd name="connsiteX2" fmla="*/ 69222 w 4423897"/>
              <a:gd name="connsiteY2" fmla="*/ 3118878 h 3118878"/>
              <a:gd name="connsiteX3" fmla="*/ 46933 w 4423897"/>
              <a:gd name="connsiteY3" fmla="*/ 3091340 h 3118878"/>
              <a:gd name="connsiteX4" fmla="*/ 11555 w 4423897"/>
              <a:gd name="connsiteY4" fmla="*/ 2905375 h 3118878"/>
              <a:gd name="connsiteX5" fmla="*/ 476011 w 4423897"/>
              <a:gd name="connsiteY5" fmla="*/ 2310289 h 3118878"/>
              <a:gd name="connsiteX6" fmla="*/ 2420926 w 4423897"/>
              <a:gd name="connsiteY6" fmla="*/ 2063546 h 3118878"/>
              <a:gd name="connsiteX7" fmla="*/ 3480468 w 4423897"/>
              <a:gd name="connsiteY7" fmla="*/ 263775 h 3118878"/>
              <a:gd name="connsiteX8" fmla="*/ 4384890 w 4423897"/>
              <a:gd name="connsiteY8" fmla="*/ 704 h 31188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3897" h="3118878">
                <a:moveTo>
                  <a:pt x="4423897" y="0"/>
                </a:moveTo>
                <a:lnTo>
                  <a:pt x="4423897" y="3118878"/>
                </a:lnTo>
                <a:lnTo>
                  <a:pt x="69222" y="3118878"/>
                </a:lnTo>
                <a:lnTo>
                  <a:pt x="46933" y="3091340"/>
                </a:lnTo>
                <a:cubicBezTo>
                  <a:pt x="10345" y="3040842"/>
                  <a:pt x="-16265" y="2981575"/>
                  <a:pt x="11555" y="2905375"/>
                </a:cubicBezTo>
                <a:cubicBezTo>
                  <a:pt x="67193" y="2752975"/>
                  <a:pt x="74449" y="2450594"/>
                  <a:pt x="476011" y="2310289"/>
                </a:cubicBezTo>
                <a:cubicBezTo>
                  <a:pt x="877573" y="2169984"/>
                  <a:pt x="1920183" y="2404632"/>
                  <a:pt x="2420926" y="2063546"/>
                </a:cubicBezTo>
                <a:cubicBezTo>
                  <a:pt x="2921669" y="1722460"/>
                  <a:pt x="3013592" y="592765"/>
                  <a:pt x="3480468" y="263775"/>
                </a:cubicBezTo>
                <a:cubicBezTo>
                  <a:pt x="3713906" y="99280"/>
                  <a:pt x="4054992" y="20661"/>
                  <a:pt x="4384890" y="704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New shape"/>
          <p:cNvSpPr/>
          <p:nvPr>
            <p:custDataLst>
              <p:tags r:id="rId7"/>
            </p:custDataLst>
          </p:nvPr>
        </p:nvSpPr>
        <p:spPr>
          <a:xfrm>
            <a:off x="1117600" y="3975100"/>
            <a:ext cx="635000" cy="63500"/>
          </a:xfrm>
          <a:prstGeom prst="rect">
            <a:avLst/>
          </a:prstGeom>
          <a:solidFill>
            <a:srgbClr val="B6D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New picture"/>
          <p:cNvPicPr/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822700" y="1397000"/>
            <a:ext cx="7086600" cy="4762500"/>
          </a:xfrm>
          <a:prstGeom prst="rect">
            <a:avLst/>
          </a:prstGeom>
          <a:ln>
            <a:solidFill>
              <a:srgbClr val="FFFFFF">
                <a:alpha val="0"/>
              </a:srgbClr>
            </a:solidFill>
          </a:ln>
        </p:spPr>
      </p:pic>
      <p:sp>
        <p:nvSpPr>
          <p:cNvPr id="8" name="New shape"/>
          <p:cNvSpPr/>
          <p:nvPr>
            <p:custDataLst>
              <p:tags r:id="rId10"/>
            </p:custDataLst>
          </p:nvPr>
        </p:nvSpPr>
        <p:spPr>
          <a:xfrm>
            <a:off x="1117600" y="3619500"/>
            <a:ext cx="2336800" cy="3302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00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indent="0" algn="l">
              <a:lnSpc>
                <a:spcPct val="100000"/>
              </a:lnSpc>
            </a:pPr>
            <a:r>
              <a:rPr sz="3000" b="1">
                <a:solidFill>
                  <a:srgbClr val="000000"/>
                </a:solidFill>
                <a:latin typeface="宋体"/>
              </a:rPr>
              <a:t>健康生活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0" presetID="23" presetClass="entr" presetSubtype="16" dur="20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5" presetID="23" presetClass="entr" presetSubtype="16" dur="20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8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>
            <a:off x="1" y="1"/>
            <a:ext cx="1638300" cy="558526"/>
          </a:xfrm>
          <a:custGeom>
            <a:gdLst>
              <a:gd name="connsiteX0" fmla="*/ 0 w 3557511"/>
              <a:gd name="connsiteY0" fmla="*/ 0 h 1212820"/>
              <a:gd name="connsiteX1" fmla="*/ 3537584 w 3557511"/>
              <a:gd name="connsiteY1" fmla="*/ 0 h 1212820"/>
              <a:gd name="connsiteX2" fmla="*/ 3557310 w 3557511"/>
              <a:gd name="connsiteY2" fmla="*/ 65600 h 1212820"/>
              <a:gd name="connsiteX3" fmla="*/ 3310567 w 3557511"/>
              <a:gd name="connsiteY3" fmla="*/ 689714 h 1212820"/>
              <a:gd name="connsiteX4" fmla="*/ 2541310 w 3557511"/>
              <a:gd name="connsiteY4" fmla="*/ 791314 h 1212820"/>
              <a:gd name="connsiteX5" fmla="*/ 1815595 w 3557511"/>
              <a:gd name="connsiteY5" fmla="*/ 1212228 h 1212820"/>
              <a:gd name="connsiteX6" fmla="*/ 1191481 w 3557511"/>
              <a:gd name="connsiteY6" fmla="*/ 689714 h 1212820"/>
              <a:gd name="connsiteX7" fmla="*/ 262567 w 3557511"/>
              <a:gd name="connsiteY7" fmla="*/ 283314 h 1212820"/>
              <a:gd name="connsiteX8" fmla="*/ 50863 w 3557511"/>
              <a:gd name="connsiteY8" fmla="*/ 59363 h 12128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511" h="1212820">
                <a:moveTo>
                  <a:pt x="0" y="0"/>
                </a:moveTo>
                <a:lnTo>
                  <a:pt x="3537584" y="0"/>
                </a:lnTo>
                <a:lnTo>
                  <a:pt x="3557310" y="65600"/>
                </a:lnTo>
                <a:cubicBezTo>
                  <a:pt x="3562148" y="242190"/>
                  <a:pt x="3479900" y="568762"/>
                  <a:pt x="3310567" y="689714"/>
                </a:cubicBezTo>
                <a:cubicBezTo>
                  <a:pt x="3141234" y="810666"/>
                  <a:pt x="2790472" y="704228"/>
                  <a:pt x="2541310" y="791314"/>
                </a:cubicBezTo>
                <a:cubicBezTo>
                  <a:pt x="2292148" y="878400"/>
                  <a:pt x="2040567" y="1229161"/>
                  <a:pt x="1815595" y="1212228"/>
                </a:cubicBezTo>
                <a:cubicBezTo>
                  <a:pt x="1590623" y="1195295"/>
                  <a:pt x="1450319" y="844533"/>
                  <a:pt x="1191481" y="689714"/>
                </a:cubicBezTo>
                <a:cubicBezTo>
                  <a:pt x="932643" y="534895"/>
                  <a:pt x="473024" y="508285"/>
                  <a:pt x="262567" y="283314"/>
                </a:cubicBezTo>
                <a:cubicBezTo>
                  <a:pt x="209953" y="227071"/>
                  <a:pt x="131334" y="148150"/>
                  <a:pt x="50863" y="59363"/>
                </a:cubicBezTo>
                <a:close/>
              </a:path>
            </a:pathLst>
          </a:custGeom>
          <a:solidFill>
            <a:srgbClr val="B6D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标题 2"/>
          <p:cNvSpPr>
            <a:spLocks noGrp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1638300" y="258419"/>
            <a:ext cx="9906735" cy="544852"/>
          </a:xfrm>
        </p:spPr>
        <p:txBody>
          <a:bodyPr>
            <a:normAutofit fontScale="90000"/>
          </a:bodyPr>
          <a:lstStyle/>
          <a:p>
            <a:r>
              <a:rPr lang="zh-CN" altLang="en-US">
                <a:latin typeface="宋体"/>
                <a:sym typeface="宋体"/>
              </a:rPr>
              <a:t>生活篇</a:t>
            </a:r>
          </a:p>
        </p:txBody>
      </p:sp>
      <p:sp>
        <p:nvSpPr>
          <p:cNvPr id="5" name="任意多边形: 形状 4"/>
          <p:cNvSpPr/>
          <p:nvPr userDrawn="1">
            <p:custDataLst>
              <p:tags r:id="rId5"/>
            </p:custDataLst>
          </p:nvPr>
        </p:nvSpPr>
        <p:spPr>
          <a:xfrm>
            <a:off x="494107" y="2"/>
            <a:ext cx="471321" cy="171975"/>
          </a:xfrm>
          <a:custGeom>
            <a:gdLst>
              <a:gd name="connsiteX0" fmla="*/ 0 w 1023457"/>
              <a:gd name="connsiteY0" fmla="*/ 0 h 373439"/>
              <a:gd name="connsiteX1" fmla="*/ 1023457 w 1023457"/>
              <a:gd name="connsiteY1" fmla="*/ 0 h 373439"/>
              <a:gd name="connsiteX2" fmla="*/ 1010074 w 1023457"/>
              <a:gd name="connsiteY2" fmla="*/ 43113 h 373439"/>
              <a:gd name="connsiteX3" fmla="*/ 511728 w 1023457"/>
              <a:gd name="connsiteY3" fmla="*/ 373439 h 373439"/>
              <a:gd name="connsiteX4" fmla="*/ 13383 w 1023457"/>
              <a:gd name="connsiteY4" fmla="*/ 43113 h 3734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3457" h="373439">
                <a:moveTo>
                  <a:pt x="0" y="0"/>
                </a:moveTo>
                <a:lnTo>
                  <a:pt x="1023457" y="0"/>
                </a:lnTo>
                <a:lnTo>
                  <a:pt x="1010074" y="43113"/>
                </a:lnTo>
                <a:cubicBezTo>
                  <a:pt x="927968" y="237232"/>
                  <a:pt x="735755" y="373439"/>
                  <a:pt x="511728" y="373439"/>
                </a:cubicBezTo>
                <a:cubicBezTo>
                  <a:pt x="287702" y="373439"/>
                  <a:pt x="95488" y="237232"/>
                  <a:pt x="13383" y="43113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任意多边形: 形状 1"/>
          <p:cNvSpPr/>
          <p:nvPr>
            <p:custDataLst>
              <p:tags r:id="rId6"/>
            </p:custDataLst>
          </p:nvPr>
        </p:nvSpPr>
        <p:spPr>
          <a:xfrm>
            <a:off x="9912424" y="5085184"/>
            <a:ext cx="2279576" cy="1778904"/>
          </a:xfrm>
          <a:custGeom>
            <a:gdLst>
              <a:gd name="connsiteX0" fmla="*/ 4423897 w 4423897"/>
              <a:gd name="connsiteY0" fmla="*/ 0 h 3118878"/>
              <a:gd name="connsiteX1" fmla="*/ 4423897 w 4423897"/>
              <a:gd name="connsiteY1" fmla="*/ 3118878 h 3118878"/>
              <a:gd name="connsiteX2" fmla="*/ 69222 w 4423897"/>
              <a:gd name="connsiteY2" fmla="*/ 3118878 h 3118878"/>
              <a:gd name="connsiteX3" fmla="*/ 46933 w 4423897"/>
              <a:gd name="connsiteY3" fmla="*/ 3091340 h 3118878"/>
              <a:gd name="connsiteX4" fmla="*/ 11555 w 4423897"/>
              <a:gd name="connsiteY4" fmla="*/ 2905375 h 3118878"/>
              <a:gd name="connsiteX5" fmla="*/ 476011 w 4423897"/>
              <a:gd name="connsiteY5" fmla="*/ 2310289 h 3118878"/>
              <a:gd name="connsiteX6" fmla="*/ 2420926 w 4423897"/>
              <a:gd name="connsiteY6" fmla="*/ 2063546 h 3118878"/>
              <a:gd name="connsiteX7" fmla="*/ 3480468 w 4423897"/>
              <a:gd name="connsiteY7" fmla="*/ 263775 h 3118878"/>
              <a:gd name="connsiteX8" fmla="*/ 4384890 w 4423897"/>
              <a:gd name="connsiteY8" fmla="*/ 704 h 31188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3897" h="3118878">
                <a:moveTo>
                  <a:pt x="4423897" y="0"/>
                </a:moveTo>
                <a:lnTo>
                  <a:pt x="4423897" y="3118878"/>
                </a:lnTo>
                <a:lnTo>
                  <a:pt x="69222" y="3118878"/>
                </a:lnTo>
                <a:lnTo>
                  <a:pt x="46933" y="3091340"/>
                </a:lnTo>
                <a:cubicBezTo>
                  <a:pt x="10345" y="3040842"/>
                  <a:pt x="-16265" y="2981575"/>
                  <a:pt x="11555" y="2905375"/>
                </a:cubicBezTo>
                <a:cubicBezTo>
                  <a:pt x="67193" y="2752975"/>
                  <a:pt x="74449" y="2450594"/>
                  <a:pt x="476011" y="2310289"/>
                </a:cubicBezTo>
                <a:cubicBezTo>
                  <a:pt x="877573" y="2169984"/>
                  <a:pt x="1920183" y="2404632"/>
                  <a:pt x="2420926" y="2063546"/>
                </a:cubicBezTo>
                <a:cubicBezTo>
                  <a:pt x="2921669" y="1722460"/>
                  <a:pt x="3013592" y="592765"/>
                  <a:pt x="3480468" y="263775"/>
                </a:cubicBezTo>
                <a:cubicBezTo>
                  <a:pt x="3713906" y="99280"/>
                  <a:pt x="4054992" y="20661"/>
                  <a:pt x="4384890" y="704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6" name="New picture"/>
          <p:cNvPicPr/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025900" y="1397000"/>
            <a:ext cx="6680200" cy="4749800"/>
          </a:xfrm>
          <a:prstGeom prst="rect">
            <a:avLst/>
          </a:prstGeom>
          <a:ln>
            <a:solidFill>
              <a:srgbClr val="FFFFFF">
                <a:alpha val="0"/>
              </a:srgbClr>
            </a:solidFill>
          </a:ln>
        </p:spPr>
      </p:pic>
      <p:sp>
        <p:nvSpPr>
          <p:cNvPr id="7" name="New shape"/>
          <p:cNvSpPr/>
          <p:nvPr>
            <p:custDataLst>
              <p:tags r:id="rId9"/>
            </p:custDataLst>
          </p:nvPr>
        </p:nvSpPr>
        <p:spPr>
          <a:xfrm>
            <a:off x="1117600" y="2197100"/>
            <a:ext cx="2336800" cy="30861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indent="0" algn="l">
              <a:lnSpc>
                <a:spcPct val="125000"/>
              </a:lnSpc>
            </a:pPr>
            <a:r>
              <a:rPr sz="2100" b="0">
                <a:solidFill>
                  <a:srgbClr val="000000"/>
                </a:solidFill>
                <a:latin typeface="宋体"/>
              </a:rPr>
              <a:t>保持健康的生活方式对你的学习和生活都至关重要。每天保证充足的睡眠，合理的饮食，适量的运动和定期的体检。如果你有任何健康问题，要及时寻求医生的帮助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2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10" presetID="23" presetClass="entr" presetSubtype="16" dur="20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>
            <a:off x="1" y="1"/>
            <a:ext cx="1638300" cy="558526"/>
          </a:xfrm>
          <a:custGeom>
            <a:gdLst>
              <a:gd name="connsiteX0" fmla="*/ 0 w 3557511"/>
              <a:gd name="connsiteY0" fmla="*/ 0 h 1212820"/>
              <a:gd name="connsiteX1" fmla="*/ 3537584 w 3557511"/>
              <a:gd name="connsiteY1" fmla="*/ 0 h 1212820"/>
              <a:gd name="connsiteX2" fmla="*/ 3557310 w 3557511"/>
              <a:gd name="connsiteY2" fmla="*/ 65600 h 1212820"/>
              <a:gd name="connsiteX3" fmla="*/ 3310567 w 3557511"/>
              <a:gd name="connsiteY3" fmla="*/ 689714 h 1212820"/>
              <a:gd name="connsiteX4" fmla="*/ 2541310 w 3557511"/>
              <a:gd name="connsiteY4" fmla="*/ 791314 h 1212820"/>
              <a:gd name="connsiteX5" fmla="*/ 1815595 w 3557511"/>
              <a:gd name="connsiteY5" fmla="*/ 1212228 h 1212820"/>
              <a:gd name="connsiteX6" fmla="*/ 1191481 w 3557511"/>
              <a:gd name="connsiteY6" fmla="*/ 689714 h 1212820"/>
              <a:gd name="connsiteX7" fmla="*/ 262567 w 3557511"/>
              <a:gd name="connsiteY7" fmla="*/ 283314 h 1212820"/>
              <a:gd name="connsiteX8" fmla="*/ 50863 w 3557511"/>
              <a:gd name="connsiteY8" fmla="*/ 59363 h 12128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511" h="1212820">
                <a:moveTo>
                  <a:pt x="0" y="0"/>
                </a:moveTo>
                <a:lnTo>
                  <a:pt x="3537584" y="0"/>
                </a:lnTo>
                <a:lnTo>
                  <a:pt x="3557310" y="65600"/>
                </a:lnTo>
                <a:cubicBezTo>
                  <a:pt x="3562148" y="242190"/>
                  <a:pt x="3479900" y="568762"/>
                  <a:pt x="3310567" y="689714"/>
                </a:cubicBezTo>
                <a:cubicBezTo>
                  <a:pt x="3141234" y="810666"/>
                  <a:pt x="2790472" y="704228"/>
                  <a:pt x="2541310" y="791314"/>
                </a:cubicBezTo>
                <a:cubicBezTo>
                  <a:pt x="2292148" y="878400"/>
                  <a:pt x="2040567" y="1229161"/>
                  <a:pt x="1815595" y="1212228"/>
                </a:cubicBezTo>
                <a:cubicBezTo>
                  <a:pt x="1590623" y="1195295"/>
                  <a:pt x="1450319" y="844533"/>
                  <a:pt x="1191481" y="689714"/>
                </a:cubicBezTo>
                <a:cubicBezTo>
                  <a:pt x="932643" y="534895"/>
                  <a:pt x="473024" y="508285"/>
                  <a:pt x="262567" y="283314"/>
                </a:cubicBezTo>
                <a:cubicBezTo>
                  <a:pt x="209953" y="227071"/>
                  <a:pt x="131334" y="148150"/>
                  <a:pt x="50863" y="59363"/>
                </a:cubicBezTo>
                <a:close/>
              </a:path>
            </a:pathLst>
          </a:custGeom>
          <a:solidFill>
            <a:srgbClr val="B6D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标题 2"/>
          <p:cNvSpPr>
            <a:spLocks noGrp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1638300" y="258419"/>
            <a:ext cx="9906735" cy="544852"/>
          </a:xfrm>
        </p:spPr>
        <p:txBody>
          <a:bodyPr>
            <a:normAutofit fontScale="90000"/>
          </a:bodyPr>
          <a:lstStyle/>
          <a:p>
            <a:r>
              <a:rPr lang="zh-CN" altLang="en-US">
                <a:latin typeface="宋体"/>
                <a:sym typeface="宋体"/>
              </a:rPr>
              <a:t>生活篇</a:t>
            </a:r>
          </a:p>
        </p:txBody>
      </p:sp>
      <p:sp>
        <p:nvSpPr>
          <p:cNvPr id="5" name="任意多边形: 形状 4"/>
          <p:cNvSpPr/>
          <p:nvPr userDrawn="1">
            <p:custDataLst>
              <p:tags r:id="rId5"/>
            </p:custDataLst>
          </p:nvPr>
        </p:nvSpPr>
        <p:spPr>
          <a:xfrm>
            <a:off x="494107" y="2"/>
            <a:ext cx="471321" cy="171975"/>
          </a:xfrm>
          <a:custGeom>
            <a:gdLst>
              <a:gd name="connsiteX0" fmla="*/ 0 w 1023457"/>
              <a:gd name="connsiteY0" fmla="*/ 0 h 373439"/>
              <a:gd name="connsiteX1" fmla="*/ 1023457 w 1023457"/>
              <a:gd name="connsiteY1" fmla="*/ 0 h 373439"/>
              <a:gd name="connsiteX2" fmla="*/ 1010074 w 1023457"/>
              <a:gd name="connsiteY2" fmla="*/ 43113 h 373439"/>
              <a:gd name="connsiteX3" fmla="*/ 511728 w 1023457"/>
              <a:gd name="connsiteY3" fmla="*/ 373439 h 373439"/>
              <a:gd name="connsiteX4" fmla="*/ 13383 w 1023457"/>
              <a:gd name="connsiteY4" fmla="*/ 43113 h 3734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3457" h="373439">
                <a:moveTo>
                  <a:pt x="0" y="0"/>
                </a:moveTo>
                <a:lnTo>
                  <a:pt x="1023457" y="0"/>
                </a:lnTo>
                <a:lnTo>
                  <a:pt x="1010074" y="43113"/>
                </a:lnTo>
                <a:cubicBezTo>
                  <a:pt x="927968" y="237232"/>
                  <a:pt x="735755" y="373439"/>
                  <a:pt x="511728" y="373439"/>
                </a:cubicBezTo>
                <a:cubicBezTo>
                  <a:pt x="287702" y="373439"/>
                  <a:pt x="95488" y="237232"/>
                  <a:pt x="13383" y="43113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任意多边形: 形状 1"/>
          <p:cNvSpPr/>
          <p:nvPr>
            <p:custDataLst>
              <p:tags r:id="rId6"/>
            </p:custDataLst>
          </p:nvPr>
        </p:nvSpPr>
        <p:spPr>
          <a:xfrm>
            <a:off x="9912424" y="5085184"/>
            <a:ext cx="2279576" cy="1778904"/>
          </a:xfrm>
          <a:custGeom>
            <a:gdLst>
              <a:gd name="connsiteX0" fmla="*/ 4423897 w 4423897"/>
              <a:gd name="connsiteY0" fmla="*/ 0 h 3118878"/>
              <a:gd name="connsiteX1" fmla="*/ 4423897 w 4423897"/>
              <a:gd name="connsiteY1" fmla="*/ 3118878 h 3118878"/>
              <a:gd name="connsiteX2" fmla="*/ 69222 w 4423897"/>
              <a:gd name="connsiteY2" fmla="*/ 3118878 h 3118878"/>
              <a:gd name="connsiteX3" fmla="*/ 46933 w 4423897"/>
              <a:gd name="connsiteY3" fmla="*/ 3091340 h 3118878"/>
              <a:gd name="connsiteX4" fmla="*/ 11555 w 4423897"/>
              <a:gd name="connsiteY4" fmla="*/ 2905375 h 3118878"/>
              <a:gd name="connsiteX5" fmla="*/ 476011 w 4423897"/>
              <a:gd name="connsiteY5" fmla="*/ 2310289 h 3118878"/>
              <a:gd name="connsiteX6" fmla="*/ 2420926 w 4423897"/>
              <a:gd name="connsiteY6" fmla="*/ 2063546 h 3118878"/>
              <a:gd name="connsiteX7" fmla="*/ 3480468 w 4423897"/>
              <a:gd name="connsiteY7" fmla="*/ 263775 h 3118878"/>
              <a:gd name="connsiteX8" fmla="*/ 4384890 w 4423897"/>
              <a:gd name="connsiteY8" fmla="*/ 704 h 31188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3897" h="3118878">
                <a:moveTo>
                  <a:pt x="4423897" y="0"/>
                </a:moveTo>
                <a:lnTo>
                  <a:pt x="4423897" y="3118878"/>
                </a:lnTo>
                <a:lnTo>
                  <a:pt x="69222" y="3118878"/>
                </a:lnTo>
                <a:lnTo>
                  <a:pt x="46933" y="3091340"/>
                </a:lnTo>
                <a:cubicBezTo>
                  <a:pt x="10345" y="3040842"/>
                  <a:pt x="-16265" y="2981575"/>
                  <a:pt x="11555" y="2905375"/>
                </a:cubicBezTo>
                <a:cubicBezTo>
                  <a:pt x="67193" y="2752975"/>
                  <a:pt x="74449" y="2450594"/>
                  <a:pt x="476011" y="2310289"/>
                </a:cubicBezTo>
                <a:cubicBezTo>
                  <a:pt x="877573" y="2169984"/>
                  <a:pt x="1920183" y="2404632"/>
                  <a:pt x="2420926" y="2063546"/>
                </a:cubicBezTo>
                <a:cubicBezTo>
                  <a:pt x="2921669" y="1722460"/>
                  <a:pt x="3013592" y="592765"/>
                  <a:pt x="3480468" y="263775"/>
                </a:cubicBezTo>
                <a:cubicBezTo>
                  <a:pt x="3713906" y="99280"/>
                  <a:pt x="4054992" y="20661"/>
                  <a:pt x="4384890" y="704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New shape"/>
          <p:cNvSpPr/>
          <p:nvPr>
            <p:custDataLst>
              <p:tags r:id="rId7"/>
            </p:custDataLst>
          </p:nvPr>
        </p:nvSpPr>
        <p:spPr>
          <a:xfrm>
            <a:off x="1117600" y="3390900"/>
            <a:ext cx="635000" cy="63500"/>
          </a:xfrm>
          <a:prstGeom prst="rect">
            <a:avLst/>
          </a:prstGeom>
          <a:solidFill>
            <a:srgbClr val="B6D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New shape"/>
          <p:cNvSpPr/>
          <p:nvPr>
            <p:custDataLst>
              <p:tags r:id="rId8"/>
            </p:custDataLst>
          </p:nvPr>
        </p:nvSpPr>
        <p:spPr>
          <a:xfrm>
            <a:off x="1117600" y="3035300"/>
            <a:ext cx="9956800" cy="3302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00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indent="0" algn="l">
              <a:lnSpc>
                <a:spcPct val="100000"/>
              </a:lnSpc>
            </a:pPr>
            <a:r>
              <a:rPr sz="3000" b="1">
                <a:solidFill>
                  <a:srgbClr val="000000"/>
                </a:solidFill>
                <a:latin typeface="宋体"/>
              </a:rPr>
              <a:t>社交活动</a:t>
            </a:r>
          </a:p>
        </p:txBody>
      </p:sp>
      <p:sp>
        <p:nvSpPr>
          <p:cNvPr id="8" name="New shape"/>
          <p:cNvSpPr/>
          <p:nvPr>
            <p:custDataLst>
              <p:tags r:id="rId9"/>
            </p:custDataLst>
          </p:nvPr>
        </p:nvSpPr>
        <p:spPr>
          <a:xfrm>
            <a:off x="1117600" y="3479800"/>
            <a:ext cx="9956800" cy="10287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rmAutofit fontScale="97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indent="0" algn="l">
              <a:lnSpc>
                <a:spcPct val="125000"/>
              </a:lnSpc>
            </a:pPr>
            <a:r>
              <a:rPr sz="2100" b="0">
                <a:solidFill>
                  <a:srgbClr val="000000"/>
                </a:solidFill>
                <a:latin typeface="宋体"/>
              </a:rPr>
              <a:t>大学是一个社交场所，你可以通过参加各种社团、活动、比赛来结交新朋友。这些朋友可能会成为你一生的知己，也可以为你提供宝贵的经验和知识。同时，你也可以通过这些活动来锻炼自己的团队协作能力和领导力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0" presetID="23" presetClass="entr" presetSubtype="16" dur="20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5" presetID="23" presetClass="entr" presetSubtype="16" dur="20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8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>
            <a:off x="1" y="1"/>
            <a:ext cx="1638300" cy="558526"/>
          </a:xfrm>
          <a:custGeom>
            <a:gdLst>
              <a:gd name="connsiteX0" fmla="*/ 0 w 3557511"/>
              <a:gd name="connsiteY0" fmla="*/ 0 h 1212820"/>
              <a:gd name="connsiteX1" fmla="*/ 3537584 w 3557511"/>
              <a:gd name="connsiteY1" fmla="*/ 0 h 1212820"/>
              <a:gd name="connsiteX2" fmla="*/ 3557310 w 3557511"/>
              <a:gd name="connsiteY2" fmla="*/ 65600 h 1212820"/>
              <a:gd name="connsiteX3" fmla="*/ 3310567 w 3557511"/>
              <a:gd name="connsiteY3" fmla="*/ 689714 h 1212820"/>
              <a:gd name="connsiteX4" fmla="*/ 2541310 w 3557511"/>
              <a:gd name="connsiteY4" fmla="*/ 791314 h 1212820"/>
              <a:gd name="connsiteX5" fmla="*/ 1815595 w 3557511"/>
              <a:gd name="connsiteY5" fmla="*/ 1212228 h 1212820"/>
              <a:gd name="connsiteX6" fmla="*/ 1191481 w 3557511"/>
              <a:gd name="connsiteY6" fmla="*/ 689714 h 1212820"/>
              <a:gd name="connsiteX7" fmla="*/ 262567 w 3557511"/>
              <a:gd name="connsiteY7" fmla="*/ 283314 h 1212820"/>
              <a:gd name="connsiteX8" fmla="*/ 50863 w 3557511"/>
              <a:gd name="connsiteY8" fmla="*/ 59363 h 12128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511" h="1212820">
                <a:moveTo>
                  <a:pt x="0" y="0"/>
                </a:moveTo>
                <a:lnTo>
                  <a:pt x="3537584" y="0"/>
                </a:lnTo>
                <a:lnTo>
                  <a:pt x="3557310" y="65600"/>
                </a:lnTo>
                <a:cubicBezTo>
                  <a:pt x="3562148" y="242190"/>
                  <a:pt x="3479900" y="568762"/>
                  <a:pt x="3310567" y="689714"/>
                </a:cubicBezTo>
                <a:cubicBezTo>
                  <a:pt x="3141234" y="810666"/>
                  <a:pt x="2790472" y="704228"/>
                  <a:pt x="2541310" y="791314"/>
                </a:cubicBezTo>
                <a:cubicBezTo>
                  <a:pt x="2292148" y="878400"/>
                  <a:pt x="2040567" y="1229161"/>
                  <a:pt x="1815595" y="1212228"/>
                </a:cubicBezTo>
                <a:cubicBezTo>
                  <a:pt x="1590623" y="1195295"/>
                  <a:pt x="1450319" y="844533"/>
                  <a:pt x="1191481" y="689714"/>
                </a:cubicBezTo>
                <a:cubicBezTo>
                  <a:pt x="932643" y="534895"/>
                  <a:pt x="473024" y="508285"/>
                  <a:pt x="262567" y="283314"/>
                </a:cubicBezTo>
                <a:cubicBezTo>
                  <a:pt x="209953" y="227071"/>
                  <a:pt x="131334" y="148150"/>
                  <a:pt x="50863" y="59363"/>
                </a:cubicBezTo>
                <a:close/>
              </a:path>
            </a:pathLst>
          </a:custGeom>
          <a:solidFill>
            <a:srgbClr val="B6D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标题 2"/>
          <p:cNvSpPr>
            <a:spLocks noGrp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1638300" y="258419"/>
            <a:ext cx="9906735" cy="544852"/>
          </a:xfrm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5" name="任意多边形: 形状 4"/>
          <p:cNvSpPr/>
          <p:nvPr userDrawn="1">
            <p:custDataLst>
              <p:tags r:id="rId5"/>
            </p:custDataLst>
          </p:nvPr>
        </p:nvSpPr>
        <p:spPr>
          <a:xfrm>
            <a:off x="494107" y="2"/>
            <a:ext cx="471321" cy="171975"/>
          </a:xfrm>
          <a:custGeom>
            <a:gdLst>
              <a:gd name="connsiteX0" fmla="*/ 0 w 1023457"/>
              <a:gd name="connsiteY0" fmla="*/ 0 h 373439"/>
              <a:gd name="connsiteX1" fmla="*/ 1023457 w 1023457"/>
              <a:gd name="connsiteY1" fmla="*/ 0 h 373439"/>
              <a:gd name="connsiteX2" fmla="*/ 1010074 w 1023457"/>
              <a:gd name="connsiteY2" fmla="*/ 43113 h 373439"/>
              <a:gd name="connsiteX3" fmla="*/ 511728 w 1023457"/>
              <a:gd name="connsiteY3" fmla="*/ 373439 h 373439"/>
              <a:gd name="connsiteX4" fmla="*/ 13383 w 1023457"/>
              <a:gd name="connsiteY4" fmla="*/ 43113 h 3734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3457" h="373439">
                <a:moveTo>
                  <a:pt x="0" y="0"/>
                </a:moveTo>
                <a:lnTo>
                  <a:pt x="1023457" y="0"/>
                </a:lnTo>
                <a:lnTo>
                  <a:pt x="1010074" y="43113"/>
                </a:lnTo>
                <a:cubicBezTo>
                  <a:pt x="927968" y="237232"/>
                  <a:pt x="735755" y="373439"/>
                  <a:pt x="511728" y="373439"/>
                </a:cubicBezTo>
                <a:cubicBezTo>
                  <a:pt x="287702" y="373439"/>
                  <a:pt x="95488" y="237232"/>
                  <a:pt x="13383" y="43113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任意多边形: 形状 1"/>
          <p:cNvSpPr/>
          <p:nvPr>
            <p:custDataLst>
              <p:tags r:id="rId6"/>
            </p:custDataLst>
          </p:nvPr>
        </p:nvSpPr>
        <p:spPr>
          <a:xfrm>
            <a:off x="9912424" y="5085184"/>
            <a:ext cx="2279576" cy="1778904"/>
          </a:xfrm>
          <a:custGeom>
            <a:gdLst>
              <a:gd name="connsiteX0" fmla="*/ 4423897 w 4423897"/>
              <a:gd name="connsiteY0" fmla="*/ 0 h 3118878"/>
              <a:gd name="connsiteX1" fmla="*/ 4423897 w 4423897"/>
              <a:gd name="connsiteY1" fmla="*/ 3118878 h 3118878"/>
              <a:gd name="connsiteX2" fmla="*/ 69222 w 4423897"/>
              <a:gd name="connsiteY2" fmla="*/ 3118878 h 3118878"/>
              <a:gd name="connsiteX3" fmla="*/ 46933 w 4423897"/>
              <a:gd name="connsiteY3" fmla="*/ 3091340 h 3118878"/>
              <a:gd name="connsiteX4" fmla="*/ 11555 w 4423897"/>
              <a:gd name="connsiteY4" fmla="*/ 2905375 h 3118878"/>
              <a:gd name="connsiteX5" fmla="*/ 476011 w 4423897"/>
              <a:gd name="connsiteY5" fmla="*/ 2310289 h 3118878"/>
              <a:gd name="connsiteX6" fmla="*/ 2420926 w 4423897"/>
              <a:gd name="connsiteY6" fmla="*/ 2063546 h 3118878"/>
              <a:gd name="connsiteX7" fmla="*/ 3480468 w 4423897"/>
              <a:gd name="connsiteY7" fmla="*/ 263775 h 3118878"/>
              <a:gd name="connsiteX8" fmla="*/ 4384890 w 4423897"/>
              <a:gd name="connsiteY8" fmla="*/ 704 h 31188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3897" h="3118878">
                <a:moveTo>
                  <a:pt x="4423897" y="0"/>
                </a:moveTo>
                <a:lnTo>
                  <a:pt x="4423897" y="3118878"/>
                </a:lnTo>
                <a:lnTo>
                  <a:pt x="69222" y="3118878"/>
                </a:lnTo>
                <a:lnTo>
                  <a:pt x="46933" y="3091340"/>
                </a:lnTo>
                <a:cubicBezTo>
                  <a:pt x="10345" y="3040842"/>
                  <a:pt x="-16265" y="2981575"/>
                  <a:pt x="11555" y="2905375"/>
                </a:cubicBezTo>
                <a:cubicBezTo>
                  <a:pt x="67193" y="2752975"/>
                  <a:pt x="74449" y="2450594"/>
                  <a:pt x="476011" y="2310289"/>
                </a:cubicBezTo>
                <a:cubicBezTo>
                  <a:pt x="877573" y="2169984"/>
                  <a:pt x="1920183" y="2404632"/>
                  <a:pt x="2420926" y="2063546"/>
                </a:cubicBezTo>
                <a:cubicBezTo>
                  <a:pt x="2921669" y="1722460"/>
                  <a:pt x="3013592" y="592765"/>
                  <a:pt x="3480468" y="263775"/>
                </a:cubicBezTo>
                <a:cubicBezTo>
                  <a:pt x="3713906" y="99280"/>
                  <a:pt x="4054992" y="20661"/>
                  <a:pt x="4384890" y="704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New shape"/>
          <p:cNvSpPr/>
          <p:nvPr>
            <p:custDataLst>
              <p:tags r:id="rId7"/>
            </p:custDataLst>
          </p:nvPr>
        </p:nvSpPr>
        <p:spPr>
          <a:xfrm>
            <a:off x="1117600" y="4013200"/>
            <a:ext cx="1447800" cy="101600"/>
          </a:xfrm>
          <a:prstGeom prst="rect">
            <a:avLst/>
          </a:prstGeom>
          <a:solidFill>
            <a:srgbClr val="B6D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New picture"/>
          <p:cNvPicPr/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797300" y="1397000"/>
            <a:ext cx="7137400" cy="4749800"/>
          </a:xfrm>
          <a:prstGeom prst="rect">
            <a:avLst/>
          </a:prstGeom>
          <a:ln>
            <a:solidFill>
              <a:srgbClr val="FFFFFF">
                <a:alpha val="0"/>
              </a:srgbClr>
            </a:solidFill>
          </a:ln>
        </p:spPr>
      </p:pic>
      <p:sp>
        <p:nvSpPr>
          <p:cNvPr id="8" name="New shape"/>
          <p:cNvSpPr/>
          <p:nvPr>
            <p:custDataLst>
              <p:tags r:id="rId10"/>
            </p:custDataLst>
          </p:nvPr>
        </p:nvSpPr>
        <p:spPr>
          <a:xfrm>
            <a:off x="1117600" y="3479800"/>
            <a:ext cx="2336800" cy="5334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2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indent="0" algn="l">
              <a:lnSpc>
                <a:spcPct val="100000"/>
              </a:lnSpc>
            </a:pPr>
            <a:r>
              <a:rPr sz="4700" b="1">
                <a:solidFill>
                  <a:srgbClr val="000000"/>
                </a:solidFill>
                <a:latin typeface="宋体"/>
              </a:rPr>
              <a:t>职业篇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0" presetID="23" presetClass="entr" presetSubtype="16" dur="20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5" presetID="23" presetClass="entr" presetSubtype="16" dur="20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8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>
            <a:off x="1" y="1"/>
            <a:ext cx="1638300" cy="558526"/>
          </a:xfrm>
          <a:custGeom>
            <a:gdLst>
              <a:gd name="connsiteX0" fmla="*/ 0 w 3557511"/>
              <a:gd name="connsiteY0" fmla="*/ 0 h 1212820"/>
              <a:gd name="connsiteX1" fmla="*/ 3537584 w 3557511"/>
              <a:gd name="connsiteY1" fmla="*/ 0 h 1212820"/>
              <a:gd name="connsiteX2" fmla="*/ 3557310 w 3557511"/>
              <a:gd name="connsiteY2" fmla="*/ 65600 h 1212820"/>
              <a:gd name="connsiteX3" fmla="*/ 3310567 w 3557511"/>
              <a:gd name="connsiteY3" fmla="*/ 689714 h 1212820"/>
              <a:gd name="connsiteX4" fmla="*/ 2541310 w 3557511"/>
              <a:gd name="connsiteY4" fmla="*/ 791314 h 1212820"/>
              <a:gd name="connsiteX5" fmla="*/ 1815595 w 3557511"/>
              <a:gd name="connsiteY5" fmla="*/ 1212228 h 1212820"/>
              <a:gd name="connsiteX6" fmla="*/ 1191481 w 3557511"/>
              <a:gd name="connsiteY6" fmla="*/ 689714 h 1212820"/>
              <a:gd name="connsiteX7" fmla="*/ 262567 w 3557511"/>
              <a:gd name="connsiteY7" fmla="*/ 283314 h 1212820"/>
              <a:gd name="connsiteX8" fmla="*/ 50863 w 3557511"/>
              <a:gd name="connsiteY8" fmla="*/ 59363 h 12128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511" h="1212820">
                <a:moveTo>
                  <a:pt x="0" y="0"/>
                </a:moveTo>
                <a:lnTo>
                  <a:pt x="3537584" y="0"/>
                </a:lnTo>
                <a:lnTo>
                  <a:pt x="3557310" y="65600"/>
                </a:lnTo>
                <a:cubicBezTo>
                  <a:pt x="3562148" y="242190"/>
                  <a:pt x="3479900" y="568762"/>
                  <a:pt x="3310567" y="689714"/>
                </a:cubicBezTo>
                <a:cubicBezTo>
                  <a:pt x="3141234" y="810666"/>
                  <a:pt x="2790472" y="704228"/>
                  <a:pt x="2541310" y="791314"/>
                </a:cubicBezTo>
                <a:cubicBezTo>
                  <a:pt x="2292148" y="878400"/>
                  <a:pt x="2040567" y="1229161"/>
                  <a:pt x="1815595" y="1212228"/>
                </a:cubicBezTo>
                <a:cubicBezTo>
                  <a:pt x="1590623" y="1195295"/>
                  <a:pt x="1450319" y="844533"/>
                  <a:pt x="1191481" y="689714"/>
                </a:cubicBezTo>
                <a:cubicBezTo>
                  <a:pt x="932643" y="534895"/>
                  <a:pt x="473024" y="508285"/>
                  <a:pt x="262567" y="283314"/>
                </a:cubicBezTo>
                <a:cubicBezTo>
                  <a:pt x="209953" y="227071"/>
                  <a:pt x="131334" y="148150"/>
                  <a:pt x="50863" y="59363"/>
                </a:cubicBezTo>
                <a:close/>
              </a:path>
            </a:pathLst>
          </a:custGeom>
          <a:solidFill>
            <a:srgbClr val="B6D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标题 2"/>
          <p:cNvSpPr>
            <a:spLocks noGrp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1638300" y="258419"/>
            <a:ext cx="9906735" cy="544852"/>
          </a:xfrm>
        </p:spPr>
        <p:txBody>
          <a:bodyPr>
            <a:normAutofit fontScale="90000"/>
          </a:bodyPr>
          <a:lstStyle/>
          <a:p>
            <a:r>
              <a:rPr lang="zh-CN" altLang="en-US">
                <a:latin typeface="宋体"/>
                <a:sym typeface="宋体"/>
              </a:rPr>
              <a:t>职业篇</a:t>
            </a:r>
          </a:p>
        </p:txBody>
      </p:sp>
      <p:sp>
        <p:nvSpPr>
          <p:cNvPr id="5" name="任意多边形: 形状 4"/>
          <p:cNvSpPr/>
          <p:nvPr userDrawn="1">
            <p:custDataLst>
              <p:tags r:id="rId5"/>
            </p:custDataLst>
          </p:nvPr>
        </p:nvSpPr>
        <p:spPr>
          <a:xfrm>
            <a:off x="494107" y="2"/>
            <a:ext cx="471321" cy="171975"/>
          </a:xfrm>
          <a:custGeom>
            <a:gdLst>
              <a:gd name="connsiteX0" fmla="*/ 0 w 1023457"/>
              <a:gd name="connsiteY0" fmla="*/ 0 h 373439"/>
              <a:gd name="connsiteX1" fmla="*/ 1023457 w 1023457"/>
              <a:gd name="connsiteY1" fmla="*/ 0 h 373439"/>
              <a:gd name="connsiteX2" fmla="*/ 1010074 w 1023457"/>
              <a:gd name="connsiteY2" fmla="*/ 43113 h 373439"/>
              <a:gd name="connsiteX3" fmla="*/ 511728 w 1023457"/>
              <a:gd name="connsiteY3" fmla="*/ 373439 h 373439"/>
              <a:gd name="connsiteX4" fmla="*/ 13383 w 1023457"/>
              <a:gd name="connsiteY4" fmla="*/ 43113 h 3734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3457" h="373439">
                <a:moveTo>
                  <a:pt x="0" y="0"/>
                </a:moveTo>
                <a:lnTo>
                  <a:pt x="1023457" y="0"/>
                </a:lnTo>
                <a:lnTo>
                  <a:pt x="1010074" y="43113"/>
                </a:lnTo>
                <a:cubicBezTo>
                  <a:pt x="927968" y="237232"/>
                  <a:pt x="735755" y="373439"/>
                  <a:pt x="511728" y="373439"/>
                </a:cubicBezTo>
                <a:cubicBezTo>
                  <a:pt x="287702" y="373439"/>
                  <a:pt x="95488" y="237232"/>
                  <a:pt x="13383" y="43113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任意多边形: 形状 1"/>
          <p:cNvSpPr/>
          <p:nvPr>
            <p:custDataLst>
              <p:tags r:id="rId6"/>
            </p:custDataLst>
          </p:nvPr>
        </p:nvSpPr>
        <p:spPr>
          <a:xfrm>
            <a:off x="9912424" y="5085184"/>
            <a:ext cx="2279576" cy="1778904"/>
          </a:xfrm>
          <a:custGeom>
            <a:gdLst>
              <a:gd name="connsiteX0" fmla="*/ 4423897 w 4423897"/>
              <a:gd name="connsiteY0" fmla="*/ 0 h 3118878"/>
              <a:gd name="connsiteX1" fmla="*/ 4423897 w 4423897"/>
              <a:gd name="connsiteY1" fmla="*/ 3118878 h 3118878"/>
              <a:gd name="connsiteX2" fmla="*/ 69222 w 4423897"/>
              <a:gd name="connsiteY2" fmla="*/ 3118878 h 3118878"/>
              <a:gd name="connsiteX3" fmla="*/ 46933 w 4423897"/>
              <a:gd name="connsiteY3" fmla="*/ 3091340 h 3118878"/>
              <a:gd name="connsiteX4" fmla="*/ 11555 w 4423897"/>
              <a:gd name="connsiteY4" fmla="*/ 2905375 h 3118878"/>
              <a:gd name="connsiteX5" fmla="*/ 476011 w 4423897"/>
              <a:gd name="connsiteY5" fmla="*/ 2310289 h 3118878"/>
              <a:gd name="connsiteX6" fmla="*/ 2420926 w 4423897"/>
              <a:gd name="connsiteY6" fmla="*/ 2063546 h 3118878"/>
              <a:gd name="connsiteX7" fmla="*/ 3480468 w 4423897"/>
              <a:gd name="connsiteY7" fmla="*/ 263775 h 3118878"/>
              <a:gd name="connsiteX8" fmla="*/ 4384890 w 4423897"/>
              <a:gd name="connsiteY8" fmla="*/ 704 h 31188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3897" h="3118878">
                <a:moveTo>
                  <a:pt x="4423897" y="0"/>
                </a:moveTo>
                <a:lnTo>
                  <a:pt x="4423897" y="3118878"/>
                </a:lnTo>
                <a:lnTo>
                  <a:pt x="69222" y="3118878"/>
                </a:lnTo>
                <a:lnTo>
                  <a:pt x="46933" y="3091340"/>
                </a:lnTo>
                <a:cubicBezTo>
                  <a:pt x="10345" y="3040842"/>
                  <a:pt x="-16265" y="2981575"/>
                  <a:pt x="11555" y="2905375"/>
                </a:cubicBezTo>
                <a:cubicBezTo>
                  <a:pt x="67193" y="2752975"/>
                  <a:pt x="74449" y="2450594"/>
                  <a:pt x="476011" y="2310289"/>
                </a:cubicBezTo>
                <a:cubicBezTo>
                  <a:pt x="877573" y="2169984"/>
                  <a:pt x="1920183" y="2404632"/>
                  <a:pt x="2420926" y="2063546"/>
                </a:cubicBezTo>
                <a:cubicBezTo>
                  <a:pt x="2921669" y="1722460"/>
                  <a:pt x="3013592" y="592765"/>
                  <a:pt x="3480468" y="263775"/>
                </a:cubicBezTo>
                <a:cubicBezTo>
                  <a:pt x="3713906" y="99280"/>
                  <a:pt x="4054992" y="20661"/>
                  <a:pt x="4384890" y="704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New shape"/>
          <p:cNvSpPr/>
          <p:nvPr>
            <p:custDataLst>
              <p:tags r:id="rId7"/>
            </p:custDataLst>
          </p:nvPr>
        </p:nvSpPr>
        <p:spPr>
          <a:xfrm>
            <a:off x="6197600" y="3048000"/>
            <a:ext cx="635000" cy="63500"/>
          </a:xfrm>
          <a:prstGeom prst="rect">
            <a:avLst/>
          </a:prstGeom>
          <a:solidFill>
            <a:srgbClr val="B6D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New picture"/>
          <p:cNvPicPr/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68400" y="1397000"/>
            <a:ext cx="4762500" cy="4762500"/>
          </a:xfrm>
          <a:prstGeom prst="rect">
            <a:avLst/>
          </a:prstGeom>
          <a:ln>
            <a:solidFill>
              <a:srgbClr val="FFFFFF">
                <a:alpha val="0"/>
              </a:srgbClr>
            </a:solidFill>
          </a:ln>
        </p:spPr>
      </p:pic>
      <p:sp>
        <p:nvSpPr>
          <p:cNvPr id="8" name="New shape"/>
          <p:cNvSpPr/>
          <p:nvPr>
            <p:custDataLst>
              <p:tags r:id="rId10"/>
            </p:custDataLst>
          </p:nvPr>
        </p:nvSpPr>
        <p:spPr>
          <a:xfrm>
            <a:off x="6197600" y="2692400"/>
            <a:ext cx="4876800" cy="3302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00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indent="0" algn="l">
              <a:lnSpc>
                <a:spcPct val="100000"/>
              </a:lnSpc>
            </a:pPr>
            <a:r>
              <a:rPr sz="3000" b="1">
                <a:solidFill>
                  <a:srgbClr val="000000"/>
                </a:solidFill>
                <a:latin typeface="宋体"/>
              </a:rPr>
              <a:t>实习机会</a:t>
            </a:r>
          </a:p>
        </p:txBody>
      </p:sp>
      <p:sp>
        <p:nvSpPr>
          <p:cNvPr id="9" name="New shape"/>
          <p:cNvSpPr/>
          <p:nvPr>
            <p:custDataLst>
              <p:tags r:id="rId11"/>
            </p:custDataLst>
          </p:nvPr>
        </p:nvSpPr>
        <p:spPr>
          <a:xfrm>
            <a:off x="6197600" y="3136900"/>
            <a:ext cx="4876800" cy="17145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rmAutofit fontScale="97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indent="0" algn="l">
              <a:lnSpc>
                <a:spcPct val="125000"/>
              </a:lnSpc>
            </a:pPr>
            <a:r>
              <a:rPr sz="2100" b="0">
                <a:solidFill>
                  <a:srgbClr val="000000"/>
                </a:solidFill>
                <a:latin typeface="宋体"/>
              </a:rPr>
              <a:t>在大学期间，尽可能寻找实习机会。这不仅可以让你提前了解职场，还可以为你的未来职业规划提供参考。通过实习，你还可以学习如何在团队中工作，如何解决问题，如何提升自己的工作效率等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0" presetID="23" presetClass="entr" presetSubtype="16" dur="20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5" presetID="23" presetClass="entr" presetSubtype="16" dur="20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dur="200" fill="hold" grpId="3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8" grpId="2"/>
      <p:bldP spid="9" grpId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>
            <a:off x="1" y="1"/>
            <a:ext cx="1638300" cy="558526"/>
          </a:xfrm>
          <a:custGeom>
            <a:gdLst>
              <a:gd name="connsiteX0" fmla="*/ 0 w 3557511"/>
              <a:gd name="connsiteY0" fmla="*/ 0 h 1212820"/>
              <a:gd name="connsiteX1" fmla="*/ 3537584 w 3557511"/>
              <a:gd name="connsiteY1" fmla="*/ 0 h 1212820"/>
              <a:gd name="connsiteX2" fmla="*/ 3557310 w 3557511"/>
              <a:gd name="connsiteY2" fmla="*/ 65600 h 1212820"/>
              <a:gd name="connsiteX3" fmla="*/ 3310567 w 3557511"/>
              <a:gd name="connsiteY3" fmla="*/ 689714 h 1212820"/>
              <a:gd name="connsiteX4" fmla="*/ 2541310 w 3557511"/>
              <a:gd name="connsiteY4" fmla="*/ 791314 h 1212820"/>
              <a:gd name="connsiteX5" fmla="*/ 1815595 w 3557511"/>
              <a:gd name="connsiteY5" fmla="*/ 1212228 h 1212820"/>
              <a:gd name="connsiteX6" fmla="*/ 1191481 w 3557511"/>
              <a:gd name="connsiteY6" fmla="*/ 689714 h 1212820"/>
              <a:gd name="connsiteX7" fmla="*/ 262567 w 3557511"/>
              <a:gd name="connsiteY7" fmla="*/ 283314 h 1212820"/>
              <a:gd name="connsiteX8" fmla="*/ 50863 w 3557511"/>
              <a:gd name="connsiteY8" fmla="*/ 59363 h 12128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511" h="1212820">
                <a:moveTo>
                  <a:pt x="0" y="0"/>
                </a:moveTo>
                <a:lnTo>
                  <a:pt x="3537584" y="0"/>
                </a:lnTo>
                <a:lnTo>
                  <a:pt x="3557310" y="65600"/>
                </a:lnTo>
                <a:cubicBezTo>
                  <a:pt x="3562148" y="242190"/>
                  <a:pt x="3479900" y="568762"/>
                  <a:pt x="3310567" y="689714"/>
                </a:cubicBezTo>
                <a:cubicBezTo>
                  <a:pt x="3141234" y="810666"/>
                  <a:pt x="2790472" y="704228"/>
                  <a:pt x="2541310" y="791314"/>
                </a:cubicBezTo>
                <a:cubicBezTo>
                  <a:pt x="2292148" y="878400"/>
                  <a:pt x="2040567" y="1229161"/>
                  <a:pt x="1815595" y="1212228"/>
                </a:cubicBezTo>
                <a:cubicBezTo>
                  <a:pt x="1590623" y="1195295"/>
                  <a:pt x="1450319" y="844533"/>
                  <a:pt x="1191481" y="689714"/>
                </a:cubicBezTo>
                <a:cubicBezTo>
                  <a:pt x="932643" y="534895"/>
                  <a:pt x="473024" y="508285"/>
                  <a:pt x="262567" y="283314"/>
                </a:cubicBezTo>
                <a:cubicBezTo>
                  <a:pt x="209953" y="227071"/>
                  <a:pt x="131334" y="148150"/>
                  <a:pt x="50863" y="59363"/>
                </a:cubicBezTo>
                <a:close/>
              </a:path>
            </a:pathLst>
          </a:custGeom>
          <a:solidFill>
            <a:srgbClr val="B6D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标题 2"/>
          <p:cNvSpPr>
            <a:spLocks noGrp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1638300" y="258419"/>
            <a:ext cx="9906735" cy="544852"/>
          </a:xfrm>
        </p:spPr>
        <p:txBody>
          <a:bodyPr>
            <a:normAutofit fontScale="90000"/>
          </a:bodyPr>
          <a:lstStyle/>
          <a:p>
            <a:r>
              <a:rPr lang="zh-CN" altLang="en-US">
                <a:latin typeface="宋体"/>
                <a:sym typeface="宋体"/>
              </a:rPr>
              <a:t>职业篇</a:t>
            </a:r>
          </a:p>
        </p:txBody>
      </p:sp>
      <p:sp>
        <p:nvSpPr>
          <p:cNvPr id="5" name="任意多边形: 形状 4"/>
          <p:cNvSpPr/>
          <p:nvPr userDrawn="1">
            <p:custDataLst>
              <p:tags r:id="rId5"/>
            </p:custDataLst>
          </p:nvPr>
        </p:nvSpPr>
        <p:spPr>
          <a:xfrm>
            <a:off x="494107" y="2"/>
            <a:ext cx="471321" cy="171975"/>
          </a:xfrm>
          <a:custGeom>
            <a:gdLst>
              <a:gd name="connsiteX0" fmla="*/ 0 w 1023457"/>
              <a:gd name="connsiteY0" fmla="*/ 0 h 373439"/>
              <a:gd name="connsiteX1" fmla="*/ 1023457 w 1023457"/>
              <a:gd name="connsiteY1" fmla="*/ 0 h 373439"/>
              <a:gd name="connsiteX2" fmla="*/ 1010074 w 1023457"/>
              <a:gd name="connsiteY2" fmla="*/ 43113 h 373439"/>
              <a:gd name="connsiteX3" fmla="*/ 511728 w 1023457"/>
              <a:gd name="connsiteY3" fmla="*/ 373439 h 373439"/>
              <a:gd name="connsiteX4" fmla="*/ 13383 w 1023457"/>
              <a:gd name="connsiteY4" fmla="*/ 43113 h 3734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3457" h="373439">
                <a:moveTo>
                  <a:pt x="0" y="0"/>
                </a:moveTo>
                <a:lnTo>
                  <a:pt x="1023457" y="0"/>
                </a:lnTo>
                <a:lnTo>
                  <a:pt x="1010074" y="43113"/>
                </a:lnTo>
                <a:cubicBezTo>
                  <a:pt x="927968" y="237232"/>
                  <a:pt x="735755" y="373439"/>
                  <a:pt x="511728" y="373439"/>
                </a:cubicBezTo>
                <a:cubicBezTo>
                  <a:pt x="287702" y="373439"/>
                  <a:pt x="95488" y="237232"/>
                  <a:pt x="13383" y="43113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任意多边形: 形状 1"/>
          <p:cNvSpPr/>
          <p:nvPr>
            <p:custDataLst>
              <p:tags r:id="rId6"/>
            </p:custDataLst>
          </p:nvPr>
        </p:nvSpPr>
        <p:spPr>
          <a:xfrm>
            <a:off x="9912424" y="5085184"/>
            <a:ext cx="2279576" cy="1778904"/>
          </a:xfrm>
          <a:custGeom>
            <a:gdLst>
              <a:gd name="connsiteX0" fmla="*/ 4423897 w 4423897"/>
              <a:gd name="connsiteY0" fmla="*/ 0 h 3118878"/>
              <a:gd name="connsiteX1" fmla="*/ 4423897 w 4423897"/>
              <a:gd name="connsiteY1" fmla="*/ 3118878 h 3118878"/>
              <a:gd name="connsiteX2" fmla="*/ 69222 w 4423897"/>
              <a:gd name="connsiteY2" fmla="*/ 3118878 h 3118878"/>
              <a:gd name="connsiteX3" fmla="*/ 46933 w 4423897"/>
              <a:gd name="connsiteY3" fmla="*/ 3091340 h 3118878"/>
              <a:gd name="connsiteX4" fmla="*/ 11555 w 4423897"/>
              <a:gd name="connsiteY4" fmla="*/ 2905375 h 3118878"/>
              <a:gd name="connsiteX5" fmla="*/ 476011 w 4423897"/>
              <a:gd name="connsiteY5" fmla="*/ 2310289 h 3118878"/>
              <a:gd name="connsiteX6" fmla="*/ 2420926 w 4423897"/>
              <a:gd name="connsiteY6" fmla="*/ 2063546 h 3118878"/>
              <a:gd name="connsiteX7" fmla="*/ 3480468 w 4423897"/>
              <a:gd name="connsiteY7" fmla="*/ 263775 h 3118878"/>
              <a:gd name="connsiteX8" fmla="*/ 4384890 w 4423897"/>
              <a:gd name="connsiteY8" fmla="*/ 704 h 31188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3897" h="3118878">
                <a:moveTo>
                  <a:pt x="4423897" y="0"/>
                </a:moveTo>
                <a:lnTo>
                  <a:pt x="4423897" y="3118878"/>
                </a:lnTo>
                <a:lnTo>
                  <a:pt x="69222" y="3118878"/>
                </a:lnTo>
                <a:lnTo>
                  <a:pt x="46933" y="3091340"/>
                </a:lnTo>
                <a:cubicBezTo>
                  <a:pt x="10345" y="3040842"/>
                  <a:pt x="-16265" y="2981575"/>
                  <a:pt x="11555" y="2905375"/>
                </a:cubicBezTo>
                <a:cubicBezTo>
                  <a:pt x="67193" y="2752975"/>
                  <a:pt x="74449" y="2450594"/>
                  <a:pt x="476011" y="2310289"/>
                </a:cubicBezTo>
                <a:cubicBezTo>
                  <a:pt x="877573" y="2169984"/>
                  <a:pt x="1920183" y="2404632"/>
                  <a:pt x="2420926" y="2063546"/>
                </a:cubicBezTo>
                <a:cubicBezTo>
                  <a:pt x="2921669" y="1722460"/>
                  <a:pt x="3013592" y="592765"/>
                  <a:pt x="3480468" y="263775"/>
                </a:cubicBezTo>
                <a:cubicBezTo>
                  <a:pt x="3713906" y="99280"/>
                  <a:pt x="4054992" y="20661"/>
                  <a:pt x="4384890" y="704"/>
                </a:cubicBezTo>
                <a:close/>
              </a:path>
            </a:pathLst>
          </a:custGeom>
          <a:solidFill>
            <a:srgbClr val="FAD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New shape"/>
          <p:cNvSpPr/>
          <p:nvPr>
            <p:custDataLst>
              <p:tags r:id="rId7"/>
            </p:custDataLst>
          </p:nvPr>
        </p:nvSpPr>
        <p:spPr>
          <a:xfrm>
            <a:off x="1117600" y="3225800"/>
            <a:ext cx="635000" cy="63500"/>
          </a:xfrm>
          <a:prstGeom prst="rect">
            <a:avLst/>
          </a:prstGeom>
          <a:solidFill>
            <a:srgbClr val="B6D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New shape"/>
          <p:cNvSpPr/>
          <p:nvPr>
            <p:custDataLst>
              <p:tags r:id="rId8"/>
            </p:custDataLst>
          </p:nvPr>
        </p:nvSpPr>
        <p:spPr>
          <a:xfrm>
            <a:off x="1117600" y="2870200"/>
            <a:ext cx="9956800" cy="3302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00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indent="0" algn="l">
              <a:lnSpc>
                <a:spcPct val="100000"/>
              </a:lnSpc>
            </a:pPr>
            <a:r>
              <a:rPr sz="3000" b="1">
                <a:solidFill>
                  <a:srgbClr val="000000"/>
                </a:solidFill>
                <a:latin typeface="宋体"/>
              </a:rPr>
              <a:t>职业规划</a:t>
            </a:r>
          </a:p>
        </p:txBody>
      </p:sp>
      <p:sp>
        <p:nvSpPr>
          <p:cNvPr id="8" name="New shape"/>
          <p:cNvSpPr/>
          <p:nvPr>
            <p:custDataLst>
              <p:tags r:id="rId9"/>
            </p:custDataLst>
          </p:nvPr>
        </p:nvSpPr>
        <p:spPr>
          <a:xfrm>
            <a:off x="1117600" y="3314700"/>
            <a:ext cx="9956800" cy="13716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indent="0" algn="l">
              <a:lnSpc>
                <a:spcPct val="125000"/>
              </a:lnSpc>
            </a:pPr>
            <a:r>
              <a:rPr sz="2100" b="0">
                <a:solidFill>
                  <a:srgbClr val="000000"/>
                </a:solidFill>
                <a:latin typeface="宋体"/>
              </a:rPr>
              <a:t>在大学期间，你应该开始考虑自己的未来职业规划。这包括了解各种职业的要求、发展前景、工作内容等。你可以通过实习、参加职业讲座、网络搜索等方式来了解各种职业的信息。同时，你也可以通过了解自己的兴趣、优势和劣势来制定更具体的职业规划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7200000" p14:dur="7200000">
        <p:fade/>
      </p:transition>
    </mc:Choice>
    <mc:Fallback>
      <p:transition spd="slow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0" presetID="23" presetClass="entr" presetSubtype="16" dur="20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5" presetID="23" presetClass="entr" presetSubtype="16" dur="20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8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>
            <p:custDataLst>
              <p:tags r:id="rId3"/>
            </p:custDataLst>
          </p:nvPr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4"/>
              </a:rPr>
              <a:t>https://d.book118.com/146015133012010100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111"/>
</p:tagLst>
</file>

<file path=ppt/tags/tag2.xml><?xml version="1.0" encoding="utf-8"?>
<p:tagLst xmlns:p="http://schemas.openxmlformats.org/presentationml/2006/main">
  <p:tag name="AS_UNIQUEID" val="1112"/>
</p:tagLst>
</file>

<file path=ppt/tags/tag3.xml><?xml version="1.0" encoding="utf-8"?>
<p:tagLst xmlns:p="http://schemas.openxmlformats.org/presentationml/2006/main">
  <p:tag name="AS_UNIQUEID" val="1113"/>
</p:tagLst>
</file>

<file path=ppt/tags/tag4.xml><?xml version="1.0" encoding="utf-8"?>
<p:tagLst xmlns:p="http://schemas.openxmlformats.org/presentationml/2006/main">
  <p:tag name="AS_UNIQUEID" val="1114"/>
</p:tagLst>
</file>

<file path=ppt/tags/tag5.xml><?xml version="1.0" encoding="utf-8"?>
<p:tagLst xmlns:p="http://schemas.openxmlformats.org/presentationml/2006/main">
  <p:tag name="AS_UNIQUEID" val="1115"/>
</p:tagLst>
</file>

<file path=ppt/tags/tag6.xml><?xml version="1.0" encoding="utf-8"?>
<p:tagLst xmlns:p="http://schemas.openxmlformats.org/presentationml/2006/main">
  <p:tag name="AS_UNIQUEID" val="1116"/>
</p:tagLst>
</file>

<file path=ppt/tags/tag7.xml><?xml version="1.0" encoding="utf-8"?>
<p:tagLst xmlns:p="http://schemas.openxmlformats.org/presentationml/2006/main">
  <p:tag name="AS_UNIQUEID" val="1117"/>
</p:tagLst>
</file>

<file path=ppt/tags/tag8.xml><?xml version="1.0" encoding="utf-8"?>
<p:tagLst xmlns:p="http://schemas.openxmlformats.org/presentationml/2006/main">
  <p:tag name="AS_UNIQUEID" val="1118"/>
</p:tagLst>
</file>

<file path=ppt/tags/tag9.xml><?xml version="1.0" encoding="utf-8"?>
<p:tagLst xmlns:p="http://schemas.openxmlformats.org/presentationml/2006/main">
  <p:tag name="AS_UNIQUEID" val="1119"/>
</p:tagLst>
</file>

<file path=ppt/tags/tag10.xml><?xml version="1.0" encoding="utf-8"?>
<p:tagLst xmlns:p="http://schemas.openxmlformats.org/presentationml/2006/main">
  <p:tag name="AS_UNIQUEID" val="1120"/>
</p:tagLst>
</file>

<file path=ppt/tags/tag11.xml><?xml version="1.0" encoding="utf-8"?>
<p:tagLst xmlns:p="http://schemas.openxmlformats.org/presentationml/2006/main">
  <p:tag name="AS_UNIQUEID" val="1121"/>
</p:tagLst>
</file>

<file path=ppt/tags/tag12.xml><?xml version="1.0" encoding="utf-8"?>
<p:tagLst xmlns:p="http://schemas.openxmlformats.org/presentationml/2006/main">
  <p:tag name="AS_UNIQUEID" val="1122"/>
</p:tagLst>
</file>

<file path=ppt/tags/tag13.xml><?xml version="1.0" encoding="utf-8"?>
<p:tagLst xmlns:p="http://schemas.openxmlformats.org/presentationml/2006/main">
  <p:tag name="AS_UNIQUEID" val="1123"/>
</p:tagLst>
</file>

<file path=ppt/tags/tag14.xml><?xml version="1.0" encoding="utf-8"?>
<p:tagLst xmlns:p="http://schemas.openxmlformats.org/presentationml/2006/main">
  <p:tag name="AS_UNIQUEID" val="1124"/>
</p:tagLst>
</file>

<file path=ppt/tags/tag15.xml><?xml version="1.0" encoding="utf-8"?>
<p:tagLst xmlns:p="http://schemas.openxmlformats.org/presentationml/2006/main">
  <p:tag name="AS_UNIQUEID" val="1125"/>
</p:tagLst>
</file>

<file path=ppt/tags/tag16.xml><?xml version="1.0" encoding="utf-8"?>
<p:tagLst xmlns:p="http://schemas.openxmlformats.org/presentationml/2006/main">
  <p:tag name="AS_UNIQUEID" val="1126"/>
</p:tagLst>
</file>

<file path=ppt/tags/tag17.xml><?xml version="1.0" encoding="utf-8"?>
<p:tagLst xmlns:p="http://schemas.openxmlformats.org/presentationml/2006/main">
  <p:tag name="AS_UNIQUEID" val="1127"/>
</p:tagLst>
</file>

<file path=ppt/tags/tag18.xml><?xml version="1.0" encoding="utf-8"?>
<p:tagLst xmlns:p="http://schemas.openxmlformats.org/presentationml/2006/main">
  <p:tag name="AS_UNIQUEID" val="1128"/>
</p:tagLst>
</file>

<file path=ppt/tags/tag19.xml><?xml version="1.0" encoding="utf-8"?>
<p:tagLst xmlns:p="http://schemas.openxmlformats.org/presentationml/2006/main">
  <p:tag name="AS_UNIQUEID" val="1129"/>
</p:tagLst>
</file>

<file path=ppt/tags/tag20.xml><?xml version="1.0" encoding="utf-8"?>
<p:tagLst xmlns:p="http://schemas.openxmlformats.org/presentationml/2006/main">
  <p:tag name="AS_UNIQUEID" val="1130"/>
</p:tagLst>
</file>

<file path=ppt/tags/tag21.xml><?xml version="1.0" encoding="utf-8"?>
<p:tagLst xmlns:p="http://schemas.openxmlformats.org/presentationml/2006/main">
  <p:tag name="AS_UNIQUEID" val="1131"/>
</p:tagLst>
</file>

<file path=ppt/tags/tag22.xml><?xml version="1.0" encoding="utf-8"?>
<p:tagLst xmlns:p="http://schemas.openxmlformats.org/presentationml/2006/main">
  <p:tag name="AS_UNIQUEID" val="1132"/>
</p:tagLst>
</file>

<file path=ppt/tags/tag23.xml><?xml version="1.0" encoding="utf-8"?>
<p:tagLst xmlns:p="http://schemas.openxmlformats.org/presentationml/2006/main">
  <p:tag name="AS_UNIQUEID" val="1133"/>
</p:tagLst>
</file>

<file path=ppt/tags/tag24.xml><?xml version="1.0" encoding="utf-8"?>
<p:tagLst xmlns:p="http://schemas.openxmlformats.org/presentationml/2006/main">
  <p:tag name="AS_UNIQUEID" val="1134"/>
</p:tagLst>
</file>

<file path=ppt/tags/tag25.xml><?xml version="1.0" encoding="utf-8"?>
<p:tagLst xmlns:p="http://schemas.openxmlformats.org/presentationml/2006/main">
  <p:tag name="AS_UNIQUEID" val="1135"/>
</p:tagLst>
</file>

<file path=ppt/tags/tag26.xml><?xml version="1.0" encoding="utf-8"?>
<p:tagLst xmlns:p="http://schemas.openxmlformats.org/presentationml/2006/main">
  <p:tag name="AS_UNIQUEID" val="1136"/>
</p:tagLst>
</file>

<file path=ppt/tags/tag27.xml><?xml version="1.0" encoding="utf-8"?>
<p:tagLst xmlns:p="http://schemas.openxmlformats.org/presentationml/2006/main">
  <p:tag name="AS_UNIQUEID" val="1137"/>
</p:tagLst>
</file>

<file path=ppt/tags/tag28.xml><?xml version="1.0" encoding="utf-8"?>
<p:tagLst xmlns:p="http://schemas.openxmlformats.org/presentationml/2006/main">
  <p:tag name="AS_UNIQUEID" val="1138"/>
</p:tagLst>
</file>

<file path=ppt/tags/tag29.xml><?xml version="1.0" encoding="utf-8"?>
<p:tagLst xmlns:p="http://schemas.openxmlformats.org/presentationml/2006/main">
  <p:tag name="AS_UNIQUEID" val="1139"/>
</p:tagLst>
</file>

<file path=ppt/tags/tag30.xml><?xml version="1.0" encoding="utf-8"?>
<p:tagLst xmlns:p="http://schemas.openxmlformats.org/presentationml/2006/main">
  <p:tag name="AS_UNIQUEID" val="1140"/>
</p:tagLst>
</file>

<file path=ppt/tags/tag31.xml><?xml version="1.0" encoding="utf-8"?>
<p:tagLst xmlns:p="http://schemas.openxmlformats.org/presentationml/2006/main">
  <p:tag name="AS_UNIQUEID" val="1141"/>
</p:tagLst>
</file>

<file path=ppt/tags/tag32.xml><?xml version="1.0" encoding="utf-8"?>
<p:tagLst xmlns:p="http://schemas.openxmlformats.org/presentationml/2006/main">
  <p:tag name="AS_UNIQUEID" val="1142"/>
</p:tagLst>
</file>

<file path=ppt/tags/tag33.xml><?xml version="1.0" encoding="utf-8"?>
<p:tagLst xmlns:p="http://schemas.openxmlformats.org/presentationml/2006/main">
  <p:tag name="AS_UNIQUEID" val="1143"/>
</p:tagLst>
</file>

<file path=ppt/tags/tag34.xml><?xml version="1.0" encoding="utf-8"?>
<p:tagLst xmlns:p="http://schemas.openxmlformats.org/presentationml/2006/main">
  <p:tag name="AS_UNIQUEID" val="1144"/>
</p:tagLst>
</file>

<file path=ppt/tags/tag35.xml><?xml version="1.0" encoding="utf-8"?>
<p:tagLst xmlns:p="http://schemas.openxmlformats.org/presentationml/2006/main">
  <p:tag name="AS_UNIQUEID" val="1145"/>
</p:tagLst>
</file>

<file path=ppt/tags/tag36.xml><?xml version="1.0" encoding="utf-8"?>
<p:tagLst xmlns:p="http://schemas.openxmlformats.org/presentationml/2006/main">
  <p:tag name="AS_UNIQUEID" val="1146"/>
</p:tagLst>
</file>

<file path=ppt/tags/tag37.xml><?xml version="1.0" encoding="utf-8"?>
<p:tagLst xmlns:p="http://schemas.openxmlformats.org/presentationml/2006/main">
  <p:tag name="AS_UNIQUEID" val="1147"/>
</p:tagLst>
</file>

<file path=ppt/tags/tag38.xml><?xml version="1.0" encoding="utf-8"?>
<p:tagLst xmlns:p="http://schemas.openxmlformats.org/presentationml/2006/main">
  <p:tag name="AS_UNIQUEID" val="1148"/>
</p:tagLst>
</file>

<file path=ppt/tags/tag39.xml><?xml version="1.0" encoding="utf-8"?>
<p:tagLst xmlns:p="http://schemas.openxmlformats.org/presentationml/2006/main">
  <p:tag name="AS_UNIQUEID" val="1149"/>
</p:tagLst>
</file>

<file path=ppt/tags/tag40.xml><?xml version="1.0" encoding="utf-8"?>
<p:tagLst xmlns:p="http://schemas.openxmlformats.org/presentationml/2006/main">
  <p:tag name="AS_UNIQUEID" val="1150"/>
</p:tagLst>
</file>

<file path=ppt/tags/tag41.xml><?xml version="1.0" encoding="utf-8"?>
<p:tagLst xmlns:p="http://schemas.openxmlformats.org/presentationml/2006/main">
  <p:tag name="AS_UNIQUEID" val="1151"/>
</p:tagLst>
</file>

<file path=ppt/tags/tag42.xml><?xml version="1.0" encoding="utf-8"?>
<p:tagLst xmlns:p="http://schemas.openxmlformats.org/presentationml/2006/main">
  <p:tag name="AS_UNIQUEID" val="1152"/>
</p:tagLst>
</file>

<file path=ppt/tags/tag43.xml><?xml version="1.0" encoding="utf-8"?>
<p:tagLst xmlns:p="http://schemas.openxmlformats.org/presentationml/2006/main">
  <p:tag name="AS_UNIQUEID" val="1153"/>
</p:tagLst>
</file>

<file path=ppt/tags/tag44.xml><?xml version="1.0" encoding="utf-8"?>
<p:tagLst xmlns:p="http://schemas.openxmlformats.org/presentationml/2006/main">
  <p:tag name="AS_UNIQUEID" val="1154"/>
</p:tagLst>
</file>

<file path=ppt/tags/tag45.xml><?xml version="1.0" encoding="utf-8"?>
<p:tagLst xmlns:p="http://schemas.openxmlformats.org/presentationml/2006/main">
  <p:tag name="AS_UNIQUEID" val="1155"/>
</p:tagLst>
</file>

<file path=ppt/tags/tag46.xml><?xml version="1.0" encoding="utf-8"?>
<p:tagLst xmlns:p="http://schemas.openxmlformats.org/presentationml/2006/main">
  <p:tag name="AS_UNIQUEID" val="1156"/>
</p:tagLst>
</file>

<file path=ppt/tags/tag47.xml><?xml version="1.0" encoding="utf-8"?>
<p:tagLst xmlns:p="http://schemas.openxmlformats.org/presentationml/2006/main">
  <p:tag name="AS_UNIQUEID" val="1157"/>
</p:tagLst>
</file>

<file path=ppt/tags/tag48.xml><?xml version="1.0" encoding="utf-8"?>
<p:tagLst xmlns:p="http://schemas.openxmlformats.org/presentationml/2006/main">
  <p:tag name="AS_UNIQUEID" val="1158"/>
</p:tagLst>
</file>

<file path=ppt/tags/tag49.xml><?xml version="1.0" encoding="utf-8"?>
<p:tagLst xmlns:p="http://schemas.openxmlformats.org/presentationml/2006/main">
  <p:tag name="AS_UNIQUEID" val="1159"/>
</p:tagLst>
</file>

<file path=ppt/tags/tag50.xml><?xml version="1.0" encoding="utf-8"?>
<p:tagLst xmlns:p="http://schemas.openxmlformats.org/presentationml/2006/main">
  <p:tag name="AS_UNIQUEID" val="1160"/>
</p:tagLst>
</file>

<file path=ppt/tags/tag51.xml><?xml version="1.0" encoding="utf-8"?>
<p:tagLst xmlns:p="http://schemas.openxmlformats.org/presentationml/2006/main">
  <p:tag name="AS_UNIQUEID" val="1161"/>
</p:tagLst>
</file>

<file path=ppt/tags/tag52.xml><?xml version="1.0" encoding="utf-8"?>
<p:tagLst xmlns:p="http://schemas.openxmlformats.org/presentationml/2006/main">
  <p:tag name="AS_UNIQUEID" val="1162"/>
</p:tagLst>
</file>

<file path=ppt/tags/tag53.xml><?xml version="1.0" encoding="utf-8"?>
<p:tagLst xmlns:p="http://schemas.openxmlformats.org/presentationml/2006/main">
  <p:tag name="AS_UNIQUEID" val="1163"/>
</p:tagLst>
</file>

<file path=ppt/tags/tag54.xml><?xml version="1.0" encoding="utf-8"?>
<p:tagLst xmlns:p="http://schemas.openxmlformats.org/presentationml/2006/main">
  <p:tag name="AS_UNIQUEID" val="1164"/>
</p:tagLst>
</file>

<file path=ppt/tags/tag55.xml><?xml version="1.0" encoding="utf-8"?>
<p:tagLst xmlns:p="http://schemas.openxmlformats.org/presentationml/2006/main">
  <p:tag name="AS_UNIQUEID" val="1165"/>
</p:tagLst>
</file>

<file path=ppt/tags/tag56.xml><?xml version="1.0" encoding="utf-8"?>
<p:tagLst xmlns:p="http://schemas.openxmlformats.org/presentationml/2006/main">
  <p:tag name="AS_UNIQUEID" val="1166"/>
</p:tagLst>
</file>

<file path=ppt/tags/tag57.xml><?xml version="1.0" encoding="utf-8"?>
<p:tagLst xmlns:p="http://schemas.openxmlformats.org/presentationml/2006/main">
  <p:tag name="AS_UNIQUEID" val="1167"/>
</p:tagLst>
</file>

<file path=ppt/tags/tag58.xml><?xml version="1.0" encoding="utf-8"?>
<p:tagLst xmlns:p="http://schemas.openxmlformats.org/presentationml/2006/main">
  <p:tag name="AS_UNIQUEID" val="1168"/>
</p:tagLst>
</file>

<file path=ppt/tags/tag59.xml><?xml version="1.0" encoding="utf-8"?>
<p:tagLst xmlns:p="http://schemas.openxmlformats.org/presentationml/2006/main">
  <p:tag name="AS_UNIQUEID" val="1169"/>
</p:tagLst>
</file>

<file path=ppt/tags/tag60.xml><?xml version="1.0" encoding="utf-8"?>
<p:tagLst xmlns:p="http://schemas.openxmlformats.org/presentationml/2006/main">
  <p:tag name="AS_UNIQUEID" val="1170"/>
</p:tagLst>
</file>

<file path=ppt/tags/tag61.xml><?xml version="1.0" encoding="utf-8"?>
<p:tagLst xmlns:p="http://schemas.openxmlformats.org/presentationml/2006/main">
  <p:tag name="AS_UNIQUEID" val="1171"/>
</p:tagLst>
</file>

<file path=ppt/tags/tag62.xml><?xml version="1.0" encoding="utf-8"?>
<p:tagLst xmlns:p="http://schemas.openxmlformats.org/presentationml/2006/main">
  <p:tag name="AS_UNIQUEID" val="1172"/>
</p:tagLst>
</file>

<file path=ppt/tags/tag63.xml><?xml version="1.0" encoding="utf-8"?>
<p:tagLst xmlns:p="http://schemas.openxmlformats.org/presentationml/2006/main">
  <p:tag name="AS_UNIQUEID" val="1173"/>
</p:tagLst>
</file>

<file path=ppt/tags/tag64.xml><?xml version="1.0" encoding="utf-8"?>
<p:tagLst xmlns:p="http://schemas.openxmlformats.org/presentationml/2006/main">
  <p:tag name="AS_UNIQUEID" val="1174"/>
</p:tagLst>
</file>

<file path=ppt/tags/tag65.xml><?xml version="1.0" encoding="utf-8"?>
<p:tagLst xmlns:p="http://schemas.openxmlformats.org/presentationml/2006/main">
  <p:tag name="AS_UNIQUEID" val="1175"/>
</p:tagLst>
</file>

<file path=ppt/tags/tag66.xml><?xml version="1.0" encoding="utf-8"?>
<p:tagLst xmlns:p="http://schemas.openxmlformats.org/presentationml/2006/main">
  <p:tag name="AS_UNIQUEID" val="1176"/>
</p:tagLst>
</file>

<file path=ppt/tags/tag67.xml><?xml version="1.0" encoding="utf-8"?>
<p:tagLst xmlns:p="http://schemas.openxmlformats.org/presentationml/2006/main">
  <p:tag name="AS_UNIQUEID" val="1177"/>
</p:tagLst>
</file>

<file path=ppt/tags/tag68.xml><?xml version="1.0" encoding="utf-8"?>
<p:tagLst xmlns:p="http://schemas.openxmlformats.org/presentationml/2006/main">
  <p:tag name="AS_UNIQUEID" val="1178"/>
</p:tagLst>
</file>

<file path=ppt/tags/tag69.xml><?xml version="1.0" encoding="utf-8"?>
<p:tagLst xmlns:p="http://schemas.openxmlformats.org/presentationml/2006/main">
  <p:tag name="AS_UNIQUEID" val="1179"/>
</p:tagLst>
</file>

<file path=ppt/tags/tag70.xml><?xml version="1.0" encoding="utf-8"?>
<p:tagLst xmlns:p="http://schemas.openxmlformats.org/presentationml/2006/main">
  <p:tag name="AS_UNIQUEID" val="1180"/>
</p:tagLst>
</file>

<file path=ppt/tags/tag71.xml><?xml version="1.0" encoding="utf-8"?>
<p:tagLst xmlns:p="http://schemas.openxmlformats.org/presentationml/2006/main">
  <p:tag name="AS_UNIQUEID" val="1181"/>
</p:tagLst>
</file>

<file path=ppt/tags/tag72.xml><?xml version="1.0" encoding="utf-8"?>
<p:tagLst xmlns:p="http://schemas.openxmlformats.org/presentationml/2006/main">
  <p:tag name="AS_UNIQUEID" val="1182"/>
</p:tagLst>
</file>

<file path=ppt/tags/tag73.xml><?xml version="1.0" encoding="utf-8"?>
<p:tagLst xmlns:p="http://schemas.openxmlformats.org/presentationml/2006/main">
  <p:tag name="AS_UNIQUEID" val="1183"/>
</p:tagLst>
</file>

<file path=ppt/tags/tag74.xml><?xml version="1.0" encoding="utf-8"?>
<p:tagLst xmlns:p="http://schemas.openxmlformats.org/presentationml/2006/main">
  <p:tag name="AS_UNIQUEID" val="1184"/>
</p:tagLst>
</file>

<file path=ppt/tags/tag75.xml><?xml version="1.0" encoding="utf-8"?>
<p:tagLst xmlns:p="http://schemas.openxmlformats.org/presentationml/2006/main">
  <p:tag name="AS_UNIQUEID" val="1185"/>
</p:tagLst>
</file>

<file path=ppt/tags/tag76.xml><?xml version="1.0" encoding="utf-8"?>
<p:tagLst xmlns:p="http://schemas.openxmlformats.org/presentationml/2006/main">
  <p:tag name="AS_UNIQUEID" val="1095"/>
</p:tagLst>
</file>

<file path=ppt/tags/tag77.xml><?xml version="1.0" encoding="utf-8"?>
<p:tagLst xmlns:p="http://schemas.openxmlformats.org/presentationml/2006/main">
  <p:tag name="AS_UNIQUEID" val="1096"/>
</p:tagLst>
</file>

<file path=ppt/tags/tag78.xml><?xml version="1.0" encoding="utf-8"?>
<p:tagLst xmlns:p="http://schemas.openxmlformats.org/presentationml/2006/main">
  <p:tag name="AS_UNIQUEID" val="1097"/>
</p:tagLst>
</file>

<file path=ppt/tags/tag79.xml><?xml version="1.0" encoding="utf-8"?>
<p:tagLst xmlns:p="http://schemas.openxmlformats.org/presentationml/2006/main">
  <p:tag name="AS_UNIQUEID" val="2"/>
</p:tagLst>
</file>

<file path=ppt/tags/tag80.xml><?xml version="1.0" encoding="utf-8"?>
<p:tagLst xmlns:p="http://schemas.openxmlformats.org/presentationml/2006/main">
  <p:tag name="AS_UNIQUEID" val="3"/>
</p:tagLst>
</file>

<file path=ppt/tags/tag81.xml><?xml version="1.0" encoding="utf-8"?>
<p:tagLst xmlns:p="http://schemas.openxmlformats.org/presentationml/2006/main">
  <p:tag name="AS_UNIQUEID" val="4"/>
</p:tagLst>
</file>

<file path=ppt/tags/tag82.xml><?xml version="1.0" encoding="utf-8"?>
<p:tagLst xmlns:p="http://schemas.openxmlformats.org/presentationml/2006/main">
  <p:tag name="AS_UNIQUEID" val="5"/>
</p:tagLst>
</file>

<file path=ppt/tags/tag83.xml><?xml version="1.0" encoding="utf-8"?>
<p:tagLst xmlns:p="http://schemas.openxmlformats.org/presentationml/2006/main">
  <p:tag name="AS_UNIQUEID" val="6"/>
</p:tagLst>
</file>

<file path=ppt/tags/tag84.xml><?xml version="1.0" encoding="utf-8"?>
<p:tagLst xmlns:p="http://schemas.openxmlformats.org/presentationml/2006/main">
  <p:tag name="AS_UNIQUEID" val="7"/>
</p:tagLst>
</file>

<file path=ppt/tags/tag85.xml><?xml version="1.0" encoding="utf-8"?>
<p:tagLst xmlns:p="http://schemas.openxmlformats.org/presentationml/2006/main">
  <p:tag name="AS_UNIQUEID" val="8"/>
</p:tagLst>
</file>

<file path=ppt/tags/tag86.xml><?xml version="1.0" encoding="utf-8"?>
<p:tagLst xmlns:p="http://schemas.openxmlformats.org/presentationml/2006/main">
  <p:tag name="AS_UNIQUEID" val="9"/>
</p:tagLst>
</file>

<file path=ppt/tags/tag87.xml><?xml version="1.0" encoding="utf-8"?>
<p:tagLst xmlns:p="http://schemas.openxmlformats.org/presentationml/2006/main">
  <p:tag name="AS_UNIQUEID" val="10"/>
</p:tagLst>
</file>

<file path=ppt/tags/tag88.xml><?xml version="1.0" encoding="utf-8"?>
<p:tagLst xmlns:p="http://schemas.openxmlformats.org/presentationml/2006/main">
  <p:tag name="AS_UNIQUEID" val="11"/>
</p:tagLst>
</file>

<file path=ppt/tags/tag89.xml><?xml version="1.0" encoding="utf-8"?>
<p:tagLst xmlns:p="http://schemas.openxmlformats.org/presentationml/2006/main">
  <p:tag name="AS_UNIQUEID" val="12"/>
</p:tagLst>
</file>

<file path=ppt/tags/tag90.xml><?xml version="1.0" encoding="utf-8"?>
<p:tagLst xmlns:p="http://schemas.openxmlformats.org/presentationml/2006/main">
  <p:tag name="AS_UNIQUEID" val="13"/>
</p:tagLst>
</file>

<file path=ppt/tags/tag91.xml><?xml version="1.0" encoding="utf-8"?>
<p:tagLst xmlns:p="http://schemas.openxmlformats.org/presentationml/2006/main">
  <p:tag name="AS_UNIQUEID" val="14"/>
</p:tagLst>
</file>

<file path=ppt/tags/tag92.xml><?xml version="1.0" encoding="utf-8"?>
<p:tagLst xmlns:p="http://schemas.openxmlformats.org/presentationml/2006/main">
  <p:tag name="AS_UNIQUEID" val="15"/>
</p:tagLst>
</file>

<file path=ppt/tags/tag93.xml><?xml version="1.0" encoding="utf-8"?>
<p:tagLst xmlns:p="http://schemas.openxmlformats.org/presentationml/2006/main">
  <p:tag name="AS_UNIQUEID" val="16"/>
</p:tagLst>
</file>

<file path=ppt/tags/tag94.xml><?xml version="1.0" encoding="utf-8"?>
<p:tagLst xmlns:p="http://schemas.openxmlformats.org/presentationml/2006/main">
  <p:tag name="AS_UNIQUEID" val="17"/>
</p:tagLst>
</file>

<file path=ppt/tags/tag95.xml><?xml version="1.0" encoding="utf-8"?>
<p:tagLst xmlns:p="http://schemas.openxmlformats.org/presentationml/2006/main">
  <p:tag name="AS_UNIQUEID" val="18"/>
</p:tagLst>
</file>

<file path=ppt/tags/tag96.xml><?xml version="1.0" encoding="utf-8"?>
<p:tagLst xmlns:p="http://schemas.openxmlformats.org/presentationml/2006/main">
  <p:tag name="AS_UNIQUEID" val="19"/>
</p:tagLst>
</file>

<file path=ppt/tags/tag97.xml><?xml version="1.0" encoding="utf-8"?>
<p:tagLst xmlns:p="http://schemas.openxmlformats.org/presentationml/2006/main">
  <p:tag name="AS_UNIQUEID" val="20"/>
</p:tagLst>
</file>

<file path=ppt/tags/tag98.xml><?xml version="1.0" encoding="utf-8"?>
<p:tagLst xmlns:p="http://schemas.openxmlformats.org/presentationml/2006/main">
  <p:tag name="AS_UNIQUEID" val="21"/>
</p:tagLst>
</file>

<file path=ppt/tags/tag99.xml><?xml version="1.0" encoding="utf-8"?>
<p:tagLst xmlns:p="http://schemas.openxmlformats.org/presentationml/2006/main">
  <p:tag name="AS_UNIQUEID" val="22"/>
</p:tagLst>
</file>

<file path=ppt/tags/tag100.xml><?xml version="1.0" encoding="utf-8"?>
<p:tagLst xmlns:p="http://schemas.openxmlformats.org/presentationml/2006/main">
  <p:tag name="AS_UNIQUEID" val="23"/>
</p:tagLst>
</file>

<file path=ppt/tags/tag101.xml><?xml version="1.0" encoding="utf-8"?>
<p:tagLst xmlns:p="http://schemas.openxmlformats.org/presentationml/2006/main">
  <p:tag name="AS_UNIQUEID" val="24"/>
</p:tagLst>
</file>

<file path=ppt/tags/tag102.xml><?xml version="1.0" encoding="utf-8"?>
<p:tagLst xmlns:p="http://schemas.openxmlformats.org/presentationml/2006/main">
  <p:tag name="AS_UNIQUEID" val="25"/>
</p:tagLst>
</file>

<file path=ppt/tags/tag103.xml><?xml version="1.0" encoding="utf-8"?>
<p:tagLst xmlns:p="http://schemas.openxmlformats.org/presentationml/2006/main">
  <p:tag name="AS_UNIQUEID" val="26"/>
</p:tagLst>
</file>

<file path=ppt/tags/tag104.xml><?xml version="1.0" encoding="utf-8"?>
<p:tagLst xmlns:p="http://schemas.openxmlformats.org/presentationml/2006/main">
  <p:tag name="AS_UNIQUEID" val="27"/>
</p:tagLst>
</file>

<file path=ppt/tags/tag105.xml><?xml version="1.0" encoding="utf-8"?>
<p:tagLst xmlns:p="http://schemas.openxmlformats.org/presentationml/2006/main">
  <p:tag name="AS_UNIQUEID" val="28"/>
</p:tagLst>
</file>

<file path=ppt/tags/tag106.xml><?xml version="1.0" encoding="utf-8"?>
<p:tagLst xmlns:p="http://schemas.openxmlformats.org/presentationml/2006/main">
  <p:tag name="AS_UNIQUEID" val="29"/>
</p:tagLst>
</file>

<file path=ppt/tags/tag107.xml><?xml version="1.0" encoding="utf-8"?>
<p:tagLst xmlns:p="http://schemas.openxmlformats.org/presentationml/2006/main">
  <p:tag name="AS_UNIQUEID" val="30"/>
</p:tagLst>
</file>

<file path=ppt/tags/tag108.xml><?xml version="1.0" encoding="utf-8"?>
<p:tagLst xmlns:p="http://schemas.openxmlformats.org/presentationml/2006/main">
  <p:tag name="AS_UNIQUEID" val="31"/>
</p:tagLst>
</file>

<file path=ppt/tags/tag109.xml><?xml version="1.0" encoding="utf-8"?>
<p:tagLst xmlns:p="http://schemas.openxmlformats.org/presentationml/2006/main">
  <p:tag name="AS_UNIQUEID" val="32"/>
</p:tagLst>
</file>

<file path=ppt/tags/tag110.xml><?xml version="1.0" encoding="utf-8"?>
<p:tagLst xmlns:p="http://schemas.openxmlformats.org/presentationml/2006/main">
  <p:tag name="AS_UNIQUEID" val="33"/>
</p:tagLst>
</file>

<file path=ppt/tags/tag111.xml><?xml version="1.0" encoding="utf-8"?>
<p:tagLst xmlns:p="http://schemas.openxmlformats.org/presentationml/2006/main">
  <p:tag name="AS_UNIQUEID" val="34"/>
</p:tagLst>
</file>

<file path=ppt/tags/tag112.xml><?xml version="1.0" encoding="utf-8"?>
<p:tagLst xmlns:p="http://schemas.openxmlformats.org/presentationml/2006/main">
  <p:tag name="AS_UNIQUEID" val="35"/>
</p:tagLst>
</file>

<file path=ppt/tags/tag113.xml><?xml version="1.0" encoding="utf-8"?>
<p:tagLst xmlns:p="http://schemas.openxmlformats.org/presentationml/2006/main">
  <p:tag name="AS_UNIQUEID" val="36"/>
</p:tagLst>
</file>

<file path=ppt/tags/tag114.xml><?xml version="1.0" encoding="utf-8"?>
<p:tagLst xmlns:p="http://schemas.openxmlformats.org/presentationml/2006/main">
  <p:tag name="AS_UNIQUEID" val="37"/>
</p:tagLst>
</file>

<file path=ppt/tags/tag115.xml><?xml version="1.0" encoding="utf-8"?>
<p:tagLst xmlns:p="http://schemas.openxmlformats.org/presentationml/2006/main">
  <p:tag name="AS_UNIQUEID" val="38"/>
</p:tagLst>
</file>

<file path=ppt/tags/tag116.xml><?xml version="1.0" encoding="utf-8"?>
<p:tagLst xmlns:p="http://schemas.openxmlformats.org/presentationml/2006/main">
  <p:tag name="AS_UNIQUEID" val="39"/>
</p:tagLst>
</file>

<file path=ppt/tags/tag117.xml><?xml version="1.0" encoding="utf-8"?>
<p:tagLst xmlns:p="http://schemas.openxmlformats.org/presentationml/2006/main">
  <p:tag name="AS_UNIQUEID" val="40"/>
</p:tagLst>
</file>

<file path=ppt/tags/tag118.xml><?xml version="1.0" encoding="utf-8"?>
<p:tagLst xmlns:p="http://schemas.openxmlformats.org/presentationml/2006/main">
  <p:tag name="AS_UNIQUEID" val="41"/>
</p:tagLst>
</file>

<file path=ppt/tags/tag119.xml><?xml version="1.0" encoding="utf-8"?>
<p:tagLst xmlns:p="http://schemas.openxmlformats.org/presentationml/2006/main">
  <p:tag name="AS_UNIQUEID" val="42"/>
</p:tagLst>
</file>

<file path=ppt/tags/tag120.xml><?xml version="1.0" encoding="utf-8"?>
<p:tagLst xmlns:p="http://schemas.openxmlformats.org/presentationml/2006/main">
  <p:tag name="AS_UNIQUEID" val="43"/>
</p:tagLst>
</file>

<file path=ppt/tags/tag121.xml><?xml version="1.0" encoding="utf-8"?>
<p:tagLst xmlns:p="http://schemas.openxmlformats.org/presentationml/2006/main">
  <p:tag name="AS_UNIQUEID" val="44"/>
</p:tagLst>
</file>

<file path=ppt/tags/tag122.xml><?xml version="1.0" encoding="utf-8"?>
<p:tagLst xmlns:p="http://schemas.openxmlformats.org/presentationml/2006/main">
  <p:tag name="AS_UNIQUEID" val="45"/>
</p:tagLst>
</file>

<file path=ppt/tags/tag123.xml><?xml version="1.0" encoding="utf-8"?>
<p:tagLst xmlns:p="http://schemas.openxmlformats.org/presentationml/2006/main">
  <p:tag name="AS_UNIQUEID" val="46"/>
</p:tagLst>
</file>

<file path=ppt/tags/tag124.xml><?xml version="1.0" encoding="utf-8"?>
<p:tagLst xmlns:p="http://schemas.openxmlformats.org/presentationml/2006/main">
  <p:tag name="AS_UNIQUEID" val="47"/>
</p:tagLst>
</file>

<file path=ppt/tags/tag125.xml><?xml version="1.0" encoding="utf-8"?>
<p:tagLst xmlns:p="http://schemas.openxmlformats.org/presentationml/2006/main">
  <p:tag name="AS_UNIQUEID" val="48"/>
</p:tagLst>
</file>

<file path=ppt/tags/tag126.xml><?xml version="1.0" encoding="utf-8"?>
<p:tagLst xmlns:p="http://schemas.openxmlformats.org/presentationml/2006/main">
  <p:tag name="AS_UNIQUEID" val="49"/>
</p:tagLst>
</file>

<file path=ppt/tags/tag127.xml><?xml version="1.0" encoding="utf-8"?>
<p:tagLst xmlns:p="http://schemas.openxmlformats.org/presentationml/2006/main">
  <p:tag name="AS_UNIQUEID" val="50"/>
</p:tagLst>
</file>

<file path=ppt/tags/tag128.xml><?xml version="1.0" encoding="utf-8"?>
<p:tagLst xmlns:p="http://schemas.openxmlformats.org/presentationml/2006/main">
  <p:tag name="AS_UNIQUEID" val="51"/>
</p:tagLst>
</file>

<file path=ppt/tags/tag129.xml><?xml version="1.0" encoding="utf-8"?>
<p:tagLst xmlns:p="http://schemas.openxmlformats.org/presentationml/2006/main">
  <p:tag name="AS_UNIQUEID" val="52"/>
</p:tagLst>
</file>

<file path=ppt/tags/tag130.xml><?xml version="1.0" encoding="utf-8"?>
<p:tagLst xmlns:p="http://schemas.openxmlformats.org/presentationml/2006/main">
  <p:tag name="AS_UNIQUEID" val="53"/>
</p:tagLst>
</file>

<file path=ppt/tags/tag131.xml><?xml version="1.0" encoding="utf-8"?>
<p:tagLst xmlns:p="http://schemas.openxmlformats.org/presentationml/2006/main">
  <p:tag name="AS_UNIQUEID" val="54"/>
</p:tagLst>
</file>

<file path=ppt/tags/tag132.xml><?xml version="1.0" encoding="utf-8"?>
<p:tagLst xmlns:p="http://schemas.openxmlformats.org/presentationml/2006/main">
  <p:tag name="AS_UNIQUEID" val="55"/>
</p:tagLst>
</file>

<file path=ppt/tags/tag133.xml><?xml version="1.0" encoding="utf-8"?>
<p:tagLst xmlns:p="http://schemas.openxmlformats.org/presentationml/2006/main">
  <p:tag name="AS_UNIQUEID" val="56"/>
</p:tagLst>
</file>

<file path=ppt/tags/tag134.xml><?xml version="1.0" encoding="utf-8"?>
<p:tagLst xmlns:p="http://schemas.openxmlformats.org/presentationml/2006/main">
  <p:tag name="AS_UNIQUEID" val="57"/>
</p:tagLst>
</file>

<file path=ppt/tags/tag135.xml><?xml version="1.0" encoding="utf-8"?>
<p:tagLst xmlns:p="http://schemas.openxmlformats.org/presentationml/2006/main">
  <p:tag name="AS_UNIQUEID" val="58"/>
</p:tagLst>
</file>

<file path=ppt/tags/tag136.xml><?xml version="1.0" encoding="utf-8"?>
<p:tagLst xmlns:p="http://schemas.openxmlformats.org/presentationml/2006/main">
  <p:tag name="AS_UNIQUEID" val="59"/>
</p:tagLst>
</file>

<file path=ppt/tags/tag137.xml><?xml version="1.0" encoding="utf-8"?>
<p:tagLst xmlns:p="http://schemas.openxmlformats.org/presentationml/2006/main">
  <p:tag name="AS_UNIQUEID" val="60"/>
</p:tagLst>
</file>

<file path=ppt/tags/tag138.xml><?xml version="1.0" encoding="utf-8"?>
<p:tagLst xmlns:p="http://schemas.openxmlformats.org/presentationml/2006/main">
  <p:tag name="AS_UNIQUEID" val="61"/>
</p:tagLst>
</file>

<file path=ppt/tags/tag139.xml><?xml version="1.0" encoding="utf-8"?>
<p:tagLst xmlns:p="http://schemas.openxmlformats.org/presentationml/2006/main">
  <p:tag name="AS_UNIQUEID" val="62"/>
</p:tagLst>
</file>

<file path=ppt/tags/tag140.xml><?xml version="1.0" encoding="utf-8"?>
<p:tagLst xmlns:p="http://schemas.openxmlformats.org/presentationml/2006/main">
  <p:tag name="AS_UNIQUEID" val="63"/>
</p:tagLst>
</file>

<file path=ppt/tags/tag141.xml><?xml version="1.0" encoding="utf-8"?>
<p:tagLst xmlns:p="http://schemas.openxmlformats.org/presentationml/2006/main">
  <p:tag name="AS_UNIQUEID" val="64"/>
</p:tagLst>
</file>

<file path=ppt/tags/tag142.xml><?xml version="1.0" encoding="utf-8"?>
<p:tagLst xmlns:p="http://schemas.openxmlformats.org/presentationml/2006/main">
  <p:tag name="AS_UNIQUEID" val="65"/>
</p:tagLst>
</file>

<file path=ppt/tags/tag143.xml><?xml version="1.0" encoding="utf-8"?>
<p:tagLst xmlns:p="http://schemas.openxmlformats.org/presentationml/2006/main">
  <p:tag name="AS_UNIQUEID" val="66"/>
</p:tagLst>
</file>

<file path=ppt/tags/tag144.xml><?xml version="1.0" encoding="utf-8"?>
<p:tagLst xmlns:p="http://schemas.openxmlformats.org/presentationml/2006/main">
  <p:tag name="AS_UNIQUEID" val="67"/>
</p:tagLst>
</file>

<file path=ppt/tags/tag145.xml><?xml version="1.0" encoding="utf-8"?>
<p:tagLst xmlns:p="http://schemas.openxmlformats.org/presentationml/2006/main">
  <p:tag name="AS_UNIQUEID" val="68"/>
</p:tagLst>
</file>

<file path=ppt/tags/tag146.xml><?xml version="1.0" encoding="utf-8"?>
<p:tagLst xmlns:p="http://schemas.openxmlformats.org/presentationml/2006/main">
  <p:tag name="AS_UNIQUEID" val="69"/>
</p:tagLst>
</file>

<file path=ppt/tags/tag147.xml><?xml version="1.0" encoding="utf-8"?>
<p:tagLst xmlns:p="http://schemas.openxmlformats.org/presentationml/2006/main">
  <p:tag name="AS_UNIQUEID" val="70"/>
</p:tagLst>
</file>

<file path=ppt/tags/tag148.xml><?xml version="1.0" encoding="utf-8"?>
<p:tagLst xmlns:p="http://schemas.openxmlformats.org/presentationml/2006/main">
  <p:tag name="AS_UNIQUEID" val="71"/>
</p:tagLst>
</file>

<file path=ppt/tags/tag149.xml><?xml version="1.0" encoding="utf-8"?>
<p:tagLst xmlns:p="http://schemas.openxmlformats.org/presentationml/2006/main">
  <p:tag name="AS_UNIQUEID" val="72"/>
</p:tagLst>
</file>

<file path=ppt/tags/tag150.xml><?xml version="1.0" encoding="utf-8"?>
<p:tagLst xmlns:p="http://schemas.openxmlformats.org/presentationml/2006/main">
  <p:tag name="AS_UNIQUEID" val="73"/>
</p:tagLst>
</file>

<file path=ppt/tags/tag151.xml><?xml version="1.0" encoding="utf-8"?>
<p:tagLst xmlns:p="http://schemas.openxmlformats.org/presentationml/2006/main">
  <p:tag name="AS_UNIQUEID" val="74"/>
</p:tagLst>
</file>

<file path=ppt/tags/tag152.xml><?xml version="1.0" encoding="utf-8"?>
<p:tagLst xmlns:p="http://schemas.openxmlformats.org/presentationml/2006/main">
  <p:tag name="AS_UNIQUEID" val="75"/>
</p:tagLst>
</file>

<file path=ppt/tags/tag153.xml><?xml version="1.0" encoding="utf-8"?>
<p:tagLst xmlns:p="http://schemas.openxmlformats.org/presentationml/2006/main">
  <p:tag name="AS_UNIQUEID" val="76"/>
</p:tagLst>
</file>

<file path=ppt/tags/tag154.xml><?xml version="1.0" encoding="utf-8"?>
<p:tagLst xmlns:p="http://schemas.openxmlformats.org/presentationml/2006/main">
  <p:tag name="AS_UNIQUEID" val="77"/>
</p:tagLst>
</file>

<file path=ppt/tags/tag155.xml><?xml version="1.0" encoding="utf-8"?>
<p:tagLst xmlns:p="http://schemas.openxmlformats.org/presentationml/2006/main">
  <p:tag name="AS_UNIQUEID" val="78"/>
</p:tagLst>
</file>

<file path=ppt/tags/tag156.xml><?xml version="1.0" encoding="utf-8"?>
<p:tagLst xmlns:p="http://schemas.openxmlformats.org/presentationml/2006/main">
  <p:tag name="AS_UNIQUEID" val="79"/>
</p:tagLst>
</file>

<file path=ppt/tags/tag157.xml><?xml version="1.0" encoding="utf-8"?>
<p:tagLst xmlns:p="http://schemas.openxmlformats.org/presentationml/2006/main">
  <p:tag name="AS_UNIQUEID" val="80"/>
</p:tagLst>
</file>

<file path=ppt/tags/tag158.xml><?xml version="1.0" encoding="utf-8"?>
<p:tagLst xmlns:p="http://schemas.openxmlformats.org/presentationml/2006/main">
  <p:tag name="AS_UNIQUEID" val="81"/>
</p:tagLst>
</file>

<file path=ppt/tags/tag159.xml><?xml version="1.0" encoding="utf-8"?>
<p:tagLst xmlns:p="http://schemas.openxmlformats.org/presentationml/2006/main">
  <p:tag name="AS_UNIQUEID" val="82"/>
</p:tagLst>
</file>

<file path=ppt/tags/tag160.xml><?xml version="1.0" encoding="utf-8"?>
<p:tagLst xmlns:p="http://schemas.openxmlformats.org/presentationml/2006/main">
  <p:tag name="AS_UNIQUEID" val="83"/>
</p:tagLst>
</file>

<file path=ppt/tags/tag161.xml><?xml version="1.0" encoding="utf-8"?>
<p:tagLst xmlns:p="http://schemas.openxmlformats.org/presentationml/2006/main">
  <p:tag name="AS_UNIQUEID" val="84"/>
</p:tagLst>
</file>

<file path=ppt/tags/tag162.xml><?xml version="1.0" encoding="utf-8"?>
<p:tagLst xmlns:p="http://schemas.openxmlformats.org/presentationml/2006/main">
  <p:tag name="AS_UNIQUEID" val="85"/>
</p:tagLst>
</file>

<file path=ppt/tags/tag163.xml><?xml version="1.0" encoding="utf-8"?>
<p:tagLst xmlns:p="http://schemas.openxmlformats.org/presentationml/2006/main">
  <p:tag name="AS_UNIQUEID" val="86"/>
</p:tagLst>
</file>

<file path=ppt/tags/tag164.xml><?xml version="1.0" encoding="utf-8"?>
<p:tagLst xmlns:p="http://schemas.openxmlformats.org/presentationml/2006/main">
  <p:tag name="AS_UNIQUEID" val="87"/>
</p:tagLst>
</file>

<file path=ppt/tags/tag165.xml><?xml version="1.0" encoding="utf-8"?>
<p:tagLst xmlns:p="http://schemas.openxmlformats.org/presentationml/2006/main">
  <p:tag name="AS_UNIQUEID" val="88"/>
</p:tagLst>
</file>

<file path=ppt/tags/tag166.xml><?xml version="1.0" encoding="utf-8"?>
<p:tagLst xmlns:p="http://schemas.openxmlformats.org/presentationml/2006/main">
  <p:tag name="AS_UNIQUEID" val="89"/>
</p:tagLst>
</file>

<file path=ppt/tags/tag167.xml><?xml version="1.0" encoding="utf-8"?>
<p:tagLst xmlns:p="http://schemas.openxmlformats.org/presentationml/2006/main">
  <p:tag name="AS_UNIQUEID" val="90"/>
</p:tagLst>
</file>

<file path=ppt/tags/tag168.xml><?xml version="1.0" encoding="utf-8"?>
<p:tagLst xmlns:p="http://schemas.openxmlformats.org/presentationml/2006/main">
  <p:tag name="AS_UNIQUEID" val="91"/>
</p:tagLst>
</file>

<file path=ppt/tags/tag169.xml><?xml version="1.0" encoding="utf-8"?>
<p:tagLst xmlns:p="http://schemas.openxmlformats.org/presentationml/2006/main">
  <p:tag name="AS_UNIQUEID" val="92"/>
</p:tagLst>
</file>

<file path=ppt/tags/tag170.xml><?xml version="1.0" encoding="utf-8"?>
<p:tagLst xmlns:p="http://schemas.openxmlformats.org/presentationml/2006/main">
  <p:tag name="AS_UNIQUEID" val="93"/>
</p:tagLst>
</file>

<file path=ppt/tags/tag171.xml><?xml version="1.0" encoding="utf-8"?>
<p:tagLst xmlns:p="http://schemas.openxmlformats.org/presentationml/2006/main">
  <p:tag name="AS_UNIQUEID" val="94"/>
</p:tagLst>
</file>

<file path=ppt/tags/tag172.xml><?xml version="1.0" encoding="utf-8"?>
<p:tagLst xmlns:p="http://schemas.openxmlformats.org/presentationml/2006/main">
  <p:tag name="AS_UNIQUEID" val="95"/>
</p:tagLst>
</file>

<file path=ppt/tags/tag173.xml><?xml version="1.0" encoding="utf-8"?>
<p:tagLst xmlns:p="http://schemas.openxmlformats.org/presentationml/2006/main">
  <p:tag name="AS_UNIQUEID" val="96"/>
</p:tagLst>
</file>

<file path=ppt/tags/tag174.xml><?xml version="1.0" encoding="utf-8"?>
<p:tagLst xmlns:p="http://schemas.openxmlformats.org/presentationml/2006/main">
  <p:tag name="AS_UNIQUEID" val="97"/>
</p:tagLst>
</file>

<file path=ppt/tags/tag175.xml><?xml version="1.0" encoding="utf-8"?>
<p:tagLst xmlns:p="http://schemas.openxmlformats.org/presentationml/2006/main">
  <p:tag name="AS_UNIQUEID" val="98"/>
</p:tagLst>
</file>

<file path=ppt/tags/tag176.xml><?xml version="1.0" encoding="utf-8"?>
<p:tagLst xmlns:p="http://schemas.openxmlformats.org/presentationml/2006/main">
  <p:tag name="AS_UNIQUEID" val="99"/>
</p:tagLst>
</file>

<file path=ppt/tags/tag177.xml><?xml version="1.0" encoding="utf-8"?>
<p:tagLst xmlns:p="http://schemas.openxmlformats.org/presentationml/2006/main">
  <p:tag name="AS_UNIQUEID" val="100"/>
</p:tagLst>
</file>

<file path=ppt/tags/tag178.xml><?xml version="1.0" encoding="utf-8"?>
<p:tagLst xmlns:p="http://schemas.openxmlformats.org/presentationml/2006/main">
  <p:tag name="AS_UNIQUEID" val="101"/>
</p:tagLst>
</file>

<file path=ppt/tags/tag179.xml><?xml version="1.0" encoding="utf-8"?>
<p:tagLst xmlns:p="http://schemas.openxmlformats.org/presentationml/2006/main">
  <p:tag name="AS_UNIQUEID" val="102"/>
</p:tagLst>
</file>

<file path=ppt/tags/tag180.xml><?xml version="1.0" encoding="utf-8"?>
<p:tagLst xmlns:p="http://schemas.openxmlformats.org/presentationml/2006/main">
  <p:tag name="AS_UNIQUEID" val="103"/>
</p:tagLst>
</file>

<file path=ppt/tags/tag181.xml><?xml version="1.0" encoding="utf-8"?>
<p:tagLst xmlns:p="http://schemas.openxmlformats.org/presentationml/2006/main">
  <p:tag name="AS_UNIQUEID" val="104"/>
</p:tagLst>
</file>

<file path=ppt/tags/tag182.xml><?xml version="1.0" encoding="utf-8"?>
<p:tagLst xmlns:p="http://schemas.openxmlformats.org/presentationml/2006/main">
  <p:tag name="AS_UNIQUEID" val="105"/>
</p:tagLst>
</file>

<file path=ppt/tags/tag183.xml><?xml version="1.0" encoding="utf-8"?>
<p:tagLst xmlns:p="http://schemas.openxmlformats.org/presentationml/2006/main">
  <p:tag name="AS_UNIQUEID" val="106"/>
</p:tagLst>
</file>

<file path=ppt/tags/tag184.xml><?xml version="1.0" encoding="utf-8"?>
<p:tagLst xmlns:p="http://schemas.openxmlformats.org/presentationml/2006/main">
  <p:tag name="AS_UNIQUEID" val="107"/>
</p:tagLst>
</file>

<file path=ppt/tags/tag185.xml><?xml version="1.0" encoding="utf-8"?>
<p:tagLst xmlns:p="http://schemas.openxmlformats.org/presentationml/2006/main">
  <p:tag name="AS_UNIQUEID" val="108"/>
</p:tagLst>
</file>

<file path=ppt/tags/tag186.xml><?xml version="1.0" encoding="utf-8"?>
<p:tagLst xmlns:p="http://schemas.openxmlformats.org/presentationml/2006/main">
  <p:tag name="AS_UNIQUEID" val="109"/>
</p:tagLst>
</file>

<file path=ppt/tags/tag187.xml><?xml version="1.0" encoding="utf-8"?>
<p:tagLst xmlns:p="http://schemas.openxmlformats.org/presentationml/2006/main">
  <p:tag name="AS_UNIQUEID" val="110"/>
</p:tagLst>
</file>

<file path=ppt/tags/tag188.xml><?xml version="1.0" encoding="utf-8"?>
<p:tagLst xmlns:p="http://schemas.openxmlformats.org/presentationml/2006/main">
  <p:tag name="AS_UNIQUEID" val="111"/>
</p:tagLst>
</file>

<file path=ppt/tags/tag189.xml><?xml version="1.0" encoding="utf-8"?>
<p:tagLst xmlns:p="http://schemas.openxmlformats.org/presentationml/2006/main">
  <p:tag name="AS_UNIQUEID" val="112"/>
</p:tagLst>
</file>

<file path=ppt/tags/tag190.xml><?xml version="1.0" encoding="utf-8"?>
<p:tagLst xmlns:p="http://schemas.openxmlformats.org/presentationml/2006/main">
  <p:tag name="AS_UNIQUEID" val="113"/>
</p:tagLst>
</file>

<file path=ppt/tags/tag191.xml><?xml version="1.0" encoding="utf-8"?>
<p:tagLst xmlns:p="http://schemas.openxmlformats.org/presentationml/2006/main">
  <p:tag name="AS_UNIQUEID" val="114"/>
</p:tagLst>
</file>

<file path=ppt/tags/tag192.xml><?xml version="1.0" encoding="utf-8"?>
<p:tagLst xmlns:p="http://schemas.openxmlformats.org/presentationml/2006/main">
  <p:tag name="AS_UNIQUEID" val="115"/>
</p:tagLst>
</file>

<file path=ppt/tags/tag193.xml><?xml version="1.0" encoding="utf-8"?>
<p:tagLst xmlns:p="http://schemas.openxmlformats.org/presentationml/2006/main">
  <p:tag name="AS_UNIQUEID" val="116"/>
</p:tagLst>
</file>

<file path=ppt/tags/tag194.xml><?xml version="1.0" encoding="utf-8"?>
<p:tagLst xmlns:p="http://schemas.openxmlformats.org/presentationml/2006/main">
  <p:tag name="AS_UNIQUEID" val="117"/>
</p:tagLst>
</file>

<file path=ppt/tags/tag195.xml><?xml version="1.0" encoding="utf-8"?>
<p:tagLst xmlns:p="http://schemas.openxmlformats.org/presentationml/2006/main">
  <p:tag name="AS_UNIQUEID" val="118"/>
</p:tagLst>
</file>

<file path=ppt/tags/tag196.xml><?xml version="1.0" encoding="utf-8"?>
<p:tagLst xmlns:p="http://schemas.openxmlformats.org/presentationml/2006/main">
  <p:tag name="AS_UNIQUEID" val="119"/>
</p:tagLst>
</file>

<file path=ppt/tags/tag197.xml><?xml version="1.0" encoding="utf-8"?>
<p:tagLst xmlns:p="http://schemas.openxmlformats.org/presentationml/2006/main">
  <p:tag name="AS_UNIQUEID" val="120"/>
</p:tagLst>
</file>

<file path=ppt/tags/tag198.xml><?xml version="1.0" encoding="utf-8"?>
<p:tagLst xmlns:p="http://schemas.openxmlformats.org/presentationml/2006/main">
  <p:tag name="AS_UNIQUEID" val="121"/>
</p:tagLst>
</file>

<file path=ppt/tags/tag199.xml><?xml version="1.0" encoding="utf-8"?>
<p:tagLst xmlns:p="http://schemas.openxmlformats.org/presentationml/2006/main">
  <p:tag name="AS_UNIQUEID" val="122"/>
</p:tagLst>
</file>

<file path=ppt/tags/tag200.xml><?xml version="1.0" encoding="utf-8"?>
<p:tagLst xmlns:p="http://schemas.openxmlformats.org/presentationml/2006/main">
  <p:tag name="AS_UNIQUEID" val="123"/>
</p:tagLst>
</file>

<file path=ppt/tags/tag201.xml><?xml version="1.0" encoding="utf-8"?>
<p:tagLst xmlns:p="http://schemas.openxmlformats.org/presentationml/2006/main">
  <p:tag name="AS_UNIQUEID" val="124"/>
</p:tagLst>
</file>

<file path=ppt/tags/tag202.xml><?xml version="1.0" encoding="utf-8"?>
<p:tagLst xmlns:p="http://schemas.openxmlformats.org/presentationml/2006/main">
  <p:tag name="AS_UNIQUEID" val="125"/>
</p:tagLst>
</file>

<file path=ppt/tags/tag203.xml><?xml version="1.0" encoding="utf-8"?>
<p:tagLst xmlns:p="http://schemas.openxmlformats.org/presentationml/2006/main">
  <p:tag name="AS_UNIQUEID" val="126"/>
</p:tagLst>
</file>

<file path=ppt/tags/tag204.xml><?xml version="1.0" encoding="utf-8"?>
<p:tagLst xmlns:p="http://schemas.openxmlformats.org/presentationml/2006/main">
  <p:tag name="AS_UNIQUEID" val="127"/>
</p:tagLst>
</file>

<file path=ppt/tags/tag205.xml><?xml version="1.0" encoding="utf-8"?>
<p:tagLst xmlns:p="http://schemas.openxmlformats.org/presentationml/2006/main">
  <p:tag name="AS_UNIQUEID" val="128"/>
</p:tagLst>
</file>

<file path=ppt/tags/tag206.xml><?xml version="1.0" encoding="utf-8"?>
<p:tagLst xmlns:p="http://schemas.openxmlformats.org/presentationml/2006/main">
  <p:tag name="AS_UNIQUEID" val="129"/>
</p:tagLst>
</file>

<file path=ppt/tags/tag207.xml><?xml version="1.0" encoding="utf-8"?>
<p:tagLst xmlns:p="http://schemas.openxmlformats.org/presentationml/2006/main">
  <p:tag name="AS_UNIQUEID" val="130"/>
</p:tagLst>
</file>

<file path=ppt/tags/tag208.xml><?xml version="1.0" encoding="utf-8"?>
<p:tagLst xmlns:p="http://schemas.openxmlformats.org/presentationml/2006/main">
  <p:tag name="AS_UNIQUEID" val="131"/>
</p:tagLst>
</file>

<file path=ppt/tags/tag209.xml><?xml version="1.0" encoding="utf-8"?>
<p:tagLst xmlns:p="http://schemas.openxmlformats.org/presentationml/2006/main">
  <p:tag name="AS_UNIQUEID" val="132"/>
</p:tagLst>
</file>

<file path=ppt/tags/tag210.xml><?xml version="1.0" encoding="utf-8"?>
<p:tagLst xmlns:p="http://schemas.openxmlformats.org/presentationml/2006/main">
  <p:tag name="AS_UNIQUEID" val="133"/>
</p:tagLst>
</file>

<file path=ppt/tags/tag211.xml><?xml version="1.0" encoding="utf-8"?>
<p:tagLst xmlns:p="http://schemas.openxmlformats.org/presentationml/2006/main">
  <p:tag name="AS_UNIQUEID" val="134"/>
</p:tagLst>
</file>

<file path=ppt/tags/tag212.xml><?xml version="1.0" encoding="utf-8"?>
<p:tagLst xmlns:p="http://schemas.openxmlformats.org/presentationml/2006/main">
  <p:tag name="AS_UNIQUEID" val="135"/>
</p:tagLst>
</file>

<file path=ppt/tags/tag213.xml><?xml version="1.0" encoding="utf-8"?>
<p:tagLst xmlns:p="http://schemas.openxmlformats.org/presentationml/2006/main">
  <p:tag name="AS_UNIQUEID" val="136"/>
</p:tagLst>
</file>

<file path=ppt/tags/tag214.xml><?xml version="1.0" encoding="utf-8"?>
<p:tagLst xmlns:p="http://schemas.openxmlformats.org/presentationml/2006/main">
  <p:tag name="AS_UNIQUEID" val="137"/>
</p:tagLst>
</file>

<file path=ppt/tags/tag215.xml><?xml version="1.0" encoding="utf-8"?>
<p:tagLst xmlns:p="http://schemas.openxmlformats.org/presentationml/2006/main">
  <p:tag name="AS_UNIQUEID" val="138"/>
</p:tagLst>
</file>

<file path=ppt/tags/tag216.xml><?xml version="1.0" encoding="utf-8"?>
<p:tagLst xmlns:p="http://schemas.openxmlformats.org/presentationml/2006/main">
  <p:tag name="AS_UNIQUEID" val="139"/>
</p:tagLst>
</file>

<file path=ppt/tags/tag217.xml><?xml version="1.0" encoding="utf-8"?>
<p:tagLst xmlns:p="http://schemas.openxmlformats.org/presentationml/2006/main">
  <p:tag name="AS_UNIQUEID" val="140"/>
</p:tagLst>
</file>

<file path=ppt/tags/tag218.xml><?xml version="1.0" encoding="utf-8"?>
<p:tagLst xmlns:p="http://schemas.openxmlformats.org/presentationml/2006/main">
  <p:tag name="AS_UNIQUEID" val="141"/>
</p:tagLst>
</file>

<file path=ppt/tags/tag219.xml><?xml version="1.0" encoding="utf-8"?>
<p:tagLst xmlns:p="http://schemas.openxmlformats.org/presentationml/2006/main">
  <p:tag name="AS_UNIQUEID" val="142"/>
</p:tagLst>
</file>

<file path=ppt/tags/tag220.xml><?xml version="1.0" encoding="utf-8"?>
<p:tagLst xmlns:p="http://schemas.openxmlformats.org/presentationml/2006/main">
  <p:tag name="AS_UNIQUEID" val="143"/>
</p:tagLst>
</file>

<file path=ppt/tags/tag221.xml><?xml version="1.0" encoding="utf-8"?>
<p:tagLst xmlns:p="http://schemas.openxmlformats.org/presentationml/2006/main">
  <p:tag name="AS_UNIQUEID" val="144"/>
</p:tagLst>
</file>

<file path=ppt/tags/tag222.xml><?xml version="1.0" encoding="utf-8"?>
<p:tagLst xmlns:p="http://schemas.openxmlformats.org/presentationml/2006/main">
  <p:tag name="AS_UNIQUEID" val="145"/>
</p:tagLst>
</file>

<file path=ppt/tags/tag223.xml><?xml version="1.0" encoding="utf-8"?>
<p:tagLst xmlns:p="http://schemas.openxmlformats.org/presentationml/2006/main">
  <p:tag name="AS_UNIQUEID" val="146"/>
</p:tagLst>
</file>

<file path=ppt/tags/tag224.xml><?xml version="1.0" encoding="utf-8"?>
<p:tagLst xmlns:p="http://schemas.openxmlformats.org/presentationml/2006/main">
  <p:tag name="AS_UNIQUEID" val="147"/>
</p:tagLst>
</file>

<file path=ppt/tags/tag225.xml><?xml version="1.0" encoding="utf-8"?>
<p:tagLst xmlns:p="http://schemas.openxmlformats.org/presentationml/2006/main">
  <p:tag name="AS_UNIQUEID" val="148"/>
</p:tagLst>
</file>

<file path=ppt/tags/tag226.xml><?xml version="1.0" encoding="utf-8"?>
<p:tagLst xmlns:p="http://schemas.openxmlformats.org/presentationml/2006/main">
  <p:tag name="AS_UNIQUEID" val="149"/>
</p:tagLst>
</file>

<file path=ppt/tags/tag227.xml><?xml version="1.0" encoding="utf-8"?>
<p:tagLst xmlns:p="http://schemas.openxmlformats.org/presentationml/2006/main">
  <p:tag name="AS_UNIQUEID" val="150"/>
</p:tagLst>
</file>

<file path=ppt/tags/tag228.xml><?xml version="1.0" encoding="utf-8"?>
<p:tagLst xmlns:p="http://schemas.openxmlformats.org/presentationml/2006/main">
  <p:tag name="AS_UNIQUEID" val="151"/>
</p:tagLst>
</file>

<file path=ppt/tags/tag229.xml><?xml version="1.0" encoding="utf-8"?>
<p:tagLst xmlns:p="http://schemas.openxmlformats.org/presentationml/2006/main">
  <p:tag name="AS_UNIQUEID" val="152"/>
</p:tagLst>
</file>

<file path=ppt/tags/tag230.xml><?xml version="1.0" encoding="utf-8"?>
<p:tagLst xmlns:p="http://schemas.openxmlformats.org/presentationml/2006/main">
  <p:tag name="AS_UNIQUEID" val="153"/>
</p:tagLst>
</file>

<file path=ppt/tags/tag231.xml><?xml version="1.0" encoding="utf-8"?>
<p:tagLst xmlns:p="http://schemas.openxmlformats.org/presentationml/2006/main">
  <p:tag name="AS_UNIQUEID" val="154"/>
</p:tagLst>
</file>

<file path=ppt/tags/tag232.xml><?xml version="1.0" encoding="utf-8"?>
<p:tagLst xmlns:p="http://schemas.openxmlformats.org/presentationml/2006/main">
  <p:tag name="AS_UNIQUEID" val="155"/>
</p:tagLst>
</file>

<file path=ppt/tags/tag233.xml><?xml version="1.0" encoding="utf-8"?>
<p:tagLst xmlns:p="http://schemas.openxmlformats.org/presentationml/2006/main">
  <p:tag name="AS_UNIQUEID" val="156"/>
</p:tagLst>
</file>

<file path=ppt/tags/tag234.xml><?xml version="1.0" encoding="utf-8"?>
<p:tagLst xmlns:p="http://schemas.openxmlformats.org/presentationml/2006/main">
  <p:tag name="AS_UNIQUEID" val="157"/>
</p:tagLst>
</file>

<file path=ppt/tags/tag235.xml><?xml version="1.0" encoding="utf-8"?>
<p:tagLst xmlns:p="http://schemas.openxmlformats.org/presentationml/2006/main">
  <p:tag name="AS_UNIQUEID" val="158"/>
</p:tagLst>
</file>

<file path=ppt/tags/tag236.xml><?xml version="1.0" encoding="utf-8"?>
<p:tagLst xmlns:p="http://schemas.openxmlformats.org/presentationml/2006/main">
  <p:tag name="AS_UNIQUEID" val="159"/>
</p:tagLst>
</file>

<file path=ppt/tags/tag237.xml><?xml version="1.0" encoding="utf-8"?>
<p:tagLst xmlns:p="http://schemas.openxmlformats.org/presentationml/2006/main">
  <p:tag name="AS_UNIQUEID" val="160"/>
</p:tagLst>
</file>

<file path=ppt/tags/tag238.xml><?xml version="1.0" encoding="utf-8"?>
<p:tagLst xmlns:p="http://schemas.openxmlformats.org/presentationml/2006/main">
  <p:tag name="AS_UNIQUEID" val="161"/>
</p:tagLst>
</file>

<file path=ppt/tags/tag239.xml><?xml version="1.0" encoding="utf-8"?>
<p:tagLst xmlns:p="http://schemas.openxmlformats.org/presentationml/2006/main">
  <p:tag name="AS_UNIQUEID" val="162"/>
</p:tagLst>
</file>

<file path=ppt/tags/tag240.xml><?xml version="1.0" encoding="utf-8"?>
<p:tagLst xmlns:p="http://schemas.openxmlformats.org/presentationml/2006/main">
  <p:tag name="AS_UNIQUEID" val="163"/>
</p:tagLst>
</file>

<file path=ppt/tags/tag241.xml><?xml version="1.0" encoding="utf-8"?>
<p:tagLst xmlns:p="http://schemas.openxmlformats.org/presentationml/2006/main">
  <p:tag name="AS_UNIQUEID" val="164"/>
</p:tagLst>
</file>

<file path=ppt/tags/tag242.xml><?xml version="1.0" encoding="utf-8"?>
<p:tagLst xmlns:p="http://schemas.openxmlformats.org/presentationml/2006/main">
  <p:tag name="AS_UNIQUEID" val="165"/>
</p:tagLst>
</file>

<file path=ppt/tags/tag243.xml><?xml version="1.0" encoding="utf-8"?>
<p:tagLst xmlns:p="http://schemas.openxmlformats.org/presentationml/2006/main">
  <p:tag name="AS_UNIQUEID" val="166"/>
</p:tagLst>
</file>

<file path=ppt/tags/tag244.xml><?xml version="1.0" encoding="utf-8"?>
<p:tagLst xmlns:p="http://schemas.openxmlformats.org/presentationml/2006/main">
  <p:tag name="AS_UNIQUEID" val="167"/>
</p:tagLst>
</file>

<file path=ppt/tags/tag245.xml><?xml version="1.0" encoding="utf-8"?>
<p:tagLst xmlns:p="http://schemas.openxmlformats.org/presentationml/2006/main">
  <p:tag name="AS_UNIQUEID" val="168"/>
</p:tagLst>
</file>

<file path=ppt/tags/tag246.xml><?xml version="1.0" encoding="utf-8"?>
<p:tagLst xmlns:p="http://schemas.openxmlformats.org/presentationml/2006/main">
  <p:tag name="AS_UNIQUEID" val="169"/>
</p:tagLst>
</file>

<file path=ppt/tags/tag247.xml><?xml version="1.0" encoding="utf-8"?>
<p:tagLst xmlns:p="http://schemas.openxmlformats.org/presentationml/2006/main">
  <p:tag name="AS_UNIQUEID" val="170"/>
</p:tagLst>
</file>

<file path=ppt/tags/tag248.xml><?xml version="1.0" encoding="utf-8"?>
<p:tagLst xmlns:p="http://schemas.openxmlformats.org/presentationml/2006/main">
  <p:tag name="AS_UNIQUEID" val="171"/>
</p:tagLst>
</file>

<file path=ppt/tags/tag249.xml><?xml version="1.0" encoding="utf-8"?>
<p:tagLst xmlns:p="http://schemas.openxmlformats.org/presentationml/2006/main">
  <p:tag name="AS_UNIQUEID" val="172"/>
</p:tagLst>
</file>

<file path=ppt/tags/tag250.xml><?xml version="1.0" encoding="utf-8"?>
<p:tagLst xmlns:p="http://schemas.openxmlformats.org/presentationml/2006/main">
  <p:tag name="AS_UNIQUEID" val="173"/>
</p:tagLst>
</file>

<file path=ppt/tags/tag251.xml><?xml version="1.0" encoding="utf-8"?>
<p:tagLst xmlns:p="http://schemas.openxmlformats.org/presentationml/2006/main">
  <p:tag name="AS_UNIQUEID" val="174"/>
</p:tagLst>
</file>

<file path=ppt/tags/tag252.xml><?xml version="1.0" encoding="utf-8"?>
<p:tagLst xmlns:p="http://schemas.openxmlformats.org/presentationml/2006/main">
  <p:tag name="AS_UNIQUEID" val="175"/>
</p:tagLst>
</file>

<file path=ppt/tags/tag253.xml><?xml version="1.0" encoding="utf-8"?>
<p:tagLst xmlns:p="http://schemas.openxmlformats.org/presentationml/2006/main">
  <p:tag name="AS_UNIQUEID" val="176"/>
</p:tagLst>
</file>

<file path=ppt/tags/tag254.xml><?xml version="1.0" encoding="utf-8"?>
<p:tagLst xmlns:p="http://schemas.openxmlformats.org/presentationml/2006/main">
  <p:tag name="AS_UNIQUEID" val="177"/>
</p:tagLst>
</file>

<file path=ppt/tags/tag255.xml><?xml version="1.0" encoding="utf-8"?>
<p:tagLst xmlns:p="http://schemas.openxmlformats.org/presentationml/2006/main">
  <p:tag name="AS_UNIQUEID" val="178"/>
</p:tagLst>
</file>

<file path=ppt/tags/tag256.xml><?xml version="1.0" encoding="utf-8"?>
<p:tagLst xmlns:p="http://schemas.openxmlformats.org/presentationml/2006/main">
  <p:tag name="AS_UNIQUEID" val="179"/>
</p:tagLst>
</file>

<file path=ppt/tags/tag257.xml><?xml version="1.0" encoding="utf-8"?>
<p:tagLst xmlns:p="http://schemas.openxmlformats.org/presentationml/2006/main">
  <p:tag name="AS_UNIQUEID" val="180"/>
</p:tagLst>
</file>

<file path=ppt/tags/tag258.xml><?xml version="1.0" encoding="utf-8"?>
<p:tagLst xmlns:p="http://schemas.openxmlformats.org/presentationml/2006/main">
  <p:tag name="AS_UNIQUEID" val="181"/>
</p:tagLst>
</file>

<file path=ppt/tags/tag259.xml><?xml version="1.0" encoding="utf-8"?>
<p:tagLst xmlns:p="http://schemas.openxmlformats.org/presentationml/2006/main">
  <p:tag name="AS_UNIQUEID" val="182"/>
</p:tagLst>
</file>

<file path=ppt/tags/tag260.xml><?xml version="1.0" encoding="utf-8"?>
<p:tagLst xmlns:p="http://schemas.openxmlformats.org/presentationml/2006/main">
  <p:tag name="AS_UNIQUEID" val="183"/>
</p:tagLst>
</file>

<file path=ppt/tags/tag261.xml><?xml version="1.0" encoding="utf-8"?>
<p:tagLst xmlns:p="http://schemas.openxmlformats.org/presentationml/2006/main">
  <p:tag name="AS_UNIQUEID" val="184"/>
</p:tagLst>
</file>

<file path=ppt/tags/tag262.xml><?xml version="1.0" encoding="utf-8"?>
<p:tagLst xmlns:p="http://schemas.openxmlformats.org/presentationml/2006/main">
  <p:tag name="AS_UNIQUEID" val="185"/>
</p:tagLst>
</file>

<file path=ppt/tags/tag263.xml><?xml version="1.0" encoding="utf-8"?>
<p:tagLst xmlns:p="http://schemas.openxmlformats.org/presentationml/2006/main">
  <p:tag name="AS_UNIQUEID" val="186"/>
</p:tagLst>
</file>

<file path=ppt/tags/tag264.xml><?xml version="1.0" encoding="utf-8"?>
<p:tagLst xmlns:p="http://schemas.openxmlformats.org/presentationml/2006/main">
  <p:tag name="AS_UNIQUEID" val="187"/>
</p:tagLst>
</file>

<file path=ppt/tags/tag265.xml><?xml version="1.0" encoding="utf-8"?>
<p:tagLst xmlns:p="http://schemas.openxmlformats.org/presentationml/2006/main">
  <p:tag name="AS_UNIQUEID" val="188"/>
</p:tagLst>
</file>

<file path=ppt/tags/tag266.xml><?xml version="1.0" encoding="utf-8"?>
<p:tagLst xmlns:p="http://schemas.openxmlformats.org/presentationml/2006/main">
  <p:tag name="AS_UNIQUEID" val="189"/>
</p:tagLst>
</file>

<file path=ppt/tags/tag267.xml><?xml version="1.0" encoding="utf-8"?>
<p:tagLst xmlns:p="http://schemas.openxmlformats.org/presentationml/2006/main">
  <p:tag name="AS_UNIQUEID" val="190"/>
</p:tagLst>
</file>

<file path=ppt/tags/tag268.xml><?xml version="1.0" encoding="utf-8"?>
<p:tagLst xmlns:p="http://schemas.openxmlformats.org/presentationml/2006/main">
  <p:tag name="AS_UNIQUEID" val="191"/>
</p:tagLst>
</file>

<file path=ppt/tags/tag269.xml><?xml version="1.0" encoding="utf-8"?>
<p:tagLst xmlns:p="http://schemas.openxmlformats.org/presentationml/2006/main">
  <p:tag name="AS_UNIQUEID" val="192"/>
</p:tagLst>
</file>

<file path=ppt/tags/tag270.xml><?xml version="1.0" encoding="utf-8"?>
<p:tagLst xmlns:p="http://schemas.openxmlformats.org/presentationml/2006/main">
  <p:tag name="AS_UNIQUEID" val="193"/>
</p:tagLst>
</file>

<file path=ppt/tags/tag271.xml><?xml version="1.0" encoding="utf-8"?>
<p:tagLst xmlns:p="http://schemas.openxmlformats.org/presentationml/2006/main">
  <p:tag name="AS_UNIQUEID" val="194"/>
</p:tagLst>
</file>

<file path=ppt/tags/tag272.xml><?xml version="1.0" encoding="utf-8"?>
<p:tagLst xmlns:p="http://schemas.openxmlformats.org/presentationml/2006/main">
  <p:tag name="AS_UNIQUEID" val="195"/>
</p:tagLst>
</file>

<file path=ppt/tags/tag273.xml><?xml version="1.0" encoding="utf-8"?>
<p:tagLst xmlns:p="http://schemas.openxmlformats.org/presentationml/2006/main">
  <p:tag name="AS_UNIQUEID" val="196"/>
</p:tagLst>
</file>

<file path=ppt/tags/tag274.xml><?xml version="1.0" encoding="utf-8"?>
<p:tagLst xmlns:p="http://schemas.openxmlformats.org/presentationml/2006/main">
  <p:tag name="AS_UNIQUEID" val="197"/>
</p:tagLst>
</file>

<file path=ppt/tags/tag275.xml><?xml version="1.0" encoding="utf-8"?>
<p:tagLst xmlns:p="http://schemas.openxmlformats.org/presentationml/2006/main">
  <p:tag name="AS_UNIQUEID" val="198"/>
</p:tagLst>
</file>

<file path=ppt/tags/tag276.xml><?xml version="1.0" encoding="utf-8"?>
<p:tagLst xmlns:p="http://schemas.openxmlformats.org/presentationml/2006/main">
  <p:tag name="AS_UNIQUEID" val="199"/>
</p:tagLst>
</file>

<file path=ppt/tags/tag277.xml><?xml version="1.0" encoding="utf-8"?>
<p:tagLst xmlns:p="http://schemas.openxmlformats.org/presentationml/2006/main">
  <p:tag name="AS_UNIQUEID" val="200"/>
</p:tagLst>
</file>

<file path=ppt/tags/tag278.xml><?xml version="1.0" encoding="utf-8"?>
<p:tagLst xmlns:p="http://schemas.openxmlformats.org/presentationml/2006/main">
  <p:tag name="AS_UNIQUEID" val="201"/>
</p:tagLst>
</file>

<file path=ppt/tags/tag279.xml><?xml version="1.0" encoding="utf-8"?>
<p:tagLst xmlns:p="http://schemas.openxmlformats.org/presentationml/2006/main">
  <p:tag name="AS_UNIQUEID" val="202"/>
</p:tagLst>
</file>

<file path=ppt/tags/tag280.xml><?xml version="1.0" encoding="utf-8"?>
<p:tagLst xmlns:p="http://schemas.openxmlformats.org/presentationml/2006/main">
  <p:tag name="AS_UNIQUEID" val="203"/>
</p:tagLst>
</file>

<file path=ppt/tags/tag281.xml><?xml version="1.0" encoding="utf-8"?>
<p:tagLst xmlns:p="http://schemas.openxmlformats.org/presentationml/2006/main">
  <p:tag name="AS_UNIQUEID" val="204"/>
</p:tagLst>
</file>

<file path=ppt/tags/tag282.xml><?xml version="1.0" encoding="utf-8"?>
<p:tagLst xmlns:p="http://schemas.openxmlformats.org/presentationml/2006/main">
  <p:tag name="AS_UNIQUEID" val="205"/>
</p:tagLst>
</file>

<file path=ppt/tags/tag283.xml><?xml version="1.0" encoding="utf-8"?>
<p:tagLst xmlns:p="http://schemas.openxmlformats.org/presentationml/2006/main">
  <p:tag name="AS_UNIQUEID" val="206"/>
</p:tagLst>
</file>

<file path=ppt/tags/tag284.xml><?xml version="1.0" encoding="utf-8"?>
<p:tagLst xmlns:p="http://schemas.openxmlformats.org/presentationml/2006/main">
  <p:tag name="AS_UNIQUEID" val="0"/>
</p:tagLst>
</file>

<file path=ppt/tags/tag285.xml><?xml version="1.0" encoding="utf-8"?>
<p:tagLst xmlns:p="http://schemas.openxmlformats.org/presentationml/2006/main">
  <p:tag name="AS_UNIQUEID" val="1098"/>
</p:tagLst>
</file>

<file path=ppt/tags/tag286.xml><?xml version="1.0" encoding="utf-8"?>
<p:tagLst xmlns:p="http://schemas.openxmlformats.org/presentationml/2006/main">
  <p:tag name="AS_UNIQUEID" val="208"/>
</p:tagLst>
</file>

<file path=ppt/tags/tag287.xml><?xml version="1.0" encoding="utf-8"?>
<p:tagLst xmlns:p="http://schemas.openxmlformats.org/presentationml/2006/main">
  <p:tag name="AS_UNIQUEID" val="209"/>
</p:tagLst>
</file>

<file path=ppt/tags/tag288.xml><?xml version="1.0" encoding="utf-8"?>
<p:tagLst xmlns:p="http://schemas.openxmlformats.org/presentationml/2006/main">
  <p:tag name="AS_UNIQUEID" val="210"/>
</p:tagLst>
</file>

<file path=ppt/tags/tag289.xml><?xml version="1.0" encoding="utf-8"?>
<p:tagLst xmlns:p="http://schemas.openxmlformats.org/presentationml/2006/main">
  <p:tag name="AS_UNIQUEID" val="211"/>
</p:tagLst>
</file>

<file path=ppt/tags/tag290.xml><?xml version="1.0" encoding="utf-8"?>
<p:tagLst xmlns:p="http://schemas.openxmlformats.org/presentationml/2006/main">
  <p:tag name="AS_UNIQUEID" val="212"/>
</p:tagLst>
</file>

<file path=ppt/tags/tag291.xml><?xml version="1.0" encoding="utf-8"?>
<p:tagLst xmlns:p="http://schemas.openxmlformats.org/presentationml/2006/main">
  <p:tag name="AS_UNIQUEID" val="213"/>
</p:tagLst>
</file>

<file path=ppt/tags/tag292.xml><?xml version="1.0" encoding="utf-8"?>
<p:tagLst xmlns:p="http://schemas.openxmlformats.org/presentationml/2006/main">
  <p:tag name="AS_UNIQUEID" val="214"/>
</p:tagLst>
</file>

<file path=ppt/tags/tag293.xml><?xml version="1.0" encoding="utf-8"?>
<p:tagLst xmlns:p="http://schemas.openxmlformats.org/presentationml/2006/main">
  <p:tag name="AS_UNIQUEID" val="215"/>
</p:tagLst>
</file>

<file path=ppt/tags/tag294.xml><?xml version="1.0" encoding="utf-8"?>
<p:tagLst xmlns:p="http://schemas.openxmlformats.org/presentationml/2006/main">
  <p:tag name="AS_UNIQUEID" val="216"/>
</p:tagLst>
</file>

<file path=ppt/tags/tag295.xml><?xml version="1.0" encoding="utf-8"?>
<p:tagLst xmlns:p="http://schemas.openxmlformats.org/presentationml/2006/main">
  <p:tag name="AS_UNIQUEID" val="217"/>
</p:tagLst>
</file>

<file path=ppt/tags/tag296.xml><?xml version="1.0" encoding="utf-8"?>
<p:tagLst xmlns:p="http://schemas.openxmlformats.org/presentationml/2006/main">
  <p:tag name="AS_UNIQUEID" val="218"/>
</p:tagLst>
</file>

<file path=ppt/tags/tag297.xml><?xml version="1.0" encoding="utf-8"?>
<p:tagLst xmlns:p="http://schemas.openxmlformats.org/presentationml/2006/main">
  <p:tag name="AS_UNIQUEID" val="219"/>
</p:tagLst>
</file>

<file path=ppt/tags/tag298.xml><?xml version="1.0" encoding="utf-8"?>
<p:tagLst xmlns:p="http://schemas.openxmlformats.org/presentationml/2006/main">
  <p:tag name="AS_UNIQUEID" val="220"/>
</p:tagLst>
</file>

<file path=ppt/tags/tag299.xml><?xml version="1.0" encoding="utf-8"?>
<p:tagLst xmlns:p="http://schemas.openxmlformats.org/presentationml/2006/main">
  <p:tag name="AS_UNIQUEID" val="221"/>
</p:tagLst>
</file>

<file path=ppt/tags/tag300.xml><?xml version="1.0" encoding="utf-8"?>
<p:tagLst xmlns:p="http://schemas.openxmlformats.org/presentationml/2006/main">
  <p:tag name="AS_UNIQUEID" val="222"/>
</p:tagLst>
</file>

<file path=ppt/tags/tag301.xml><?xml version="1.0" encoding="utf-8"?>
<p:tagLst xmlns:p="http://schemas.openxmlformats.org/presentationml/2006/main">
  <p:tag name="AS_UNIQUEID" val="223"/>
</p:tagLst>
</file>

<file path=ppt/tags/tag302.xml><?xml version="1.0" encoding="utf-8"?>
<p:tagLst xmlns:p="http://schemas.openxmlformats.org/presentationml/2006/main">
  <p:tag name="AS_UNIQUEID" val="224"/>
</p:tagLst>
</file>

<file path=ppt/tags/tag303.xml><?xml version="1.0" encoding="utf-8"?>
<p:tagLst xmlns:p="http://schemas.openxmlformats.org/presentationml/2006/main">
  <p:tag name="AS_UNIQUEID" val="225"/>
</p:tagLst>
</file>

<file path=ppt/tags/tag304.xml><?xml version="1.0" encoding="utf-8"?>
<p:tagLst xmlns:p="http://schemas.openxmlformats.org/presentationml/2006/main">
  <p:tag name="AS_UNIQUEID" val="226"/>
</p:tagLst>
</file>

<file path=ppt/tags/tag305.xml><?xml version="1.0" encoding="utf-8"?>
<p:tagLst xmlns:p="http://schemas.openxmlformats.org/presentationml/2006/main">
  <p:tag name="AS_UNIQUEID" val="227"/>
</p:tagLst>
</file>

<file path=ppt/tags/tag306.xml><?xml version="1.0" encoding="utf-8"?>
<p:tagLst xmlns:p="http://schemas.openxmlformats.org/presentationml/2006/main">
  <p:tag name="AS_UNIQUEID" val="228"/>
</p:tagLst>
</file>

<file path=ppt/tags/tag307.xml><?xml version="1.0" encoding="utf-8"?>
<p:tagLst xmlns:p="http://schemas.openxmlformats.org/presentationml/2006/main">
  <p:tag name="AS_UNIQUEID" val="229"/>
</p:tagLst>
</file>

<file path=ppt/tags/tag308.xml><?xml version="1.0" encoding="utf-8"?>
<p:tagLst xmlns:p="http://schemas.openxmlformats.org/presentationml/2006/main">
  <p:tag name="AS_UNIQUEID" val="230"/>
</p:tagLst>
</file>

<file path=ppt/tags/tag309.xml><?xml version="1.0" encoding="utf-8"?>
<p:tagLst xmlns:p="http://schemas.openxmlformats.org/presentationml/2006/main">
  <p:tag name="AS_UNIQUEID" val="231"/>
</p:tagLst>
</file>

<file path=ppt/tags/tag310.xml><?xml version="1.0" encoding="utf-8"?>
<p:tagLst xmlns:p="http://schemas.openxmlformats.org/presentationml/2006/main">
  <p:tag name="AS_UNIQUEID" val="232"/>
</p:tagLst>
</file>

<file path=ppt/tags/tag311.xml><?xml version="1.0" encoding="utf-8"?>
<p:tagLst xmlns:p="http://schemas.openxmlformats.org/presentationml/2006/main">
  <p:tag name="AS_UNIQUEID" val="233"/>
</p:tagLst>
</file>

<file path=ppt/tags/tag312.xml><?xml version="1.0" encoding="utf-8"?>
<p:tagLst xmlns:p="http://schemas.openxmlformats.org/presentationml/2006/main">
  <p:tag name="AS_UNIQUEID" val="234"/>
</p:tagLst>
</file>

<file path=ppt/tags/tag313.xml><?xml version="1.0" encoding="utf-8"?>
<p:tagLst xmlns:p="http://schemas.openxmlformats.org/presentationml/2006/main">
  <p:tag name="AS_UNIQUEID" val="235"/>
</p:tagLst>
</file>

<file path=ppt/tags/tag314.xml><?xml version="1.0" encoding="utf-8"?>
<p:tagLst xmlns:p="http://schemas.openxmlformats.org/presentationml/2006/main">
  <p:tag name="AS_UNIQUEID" val="1099"/>
</p:tagLst>
</file>

<file path=ppt/tags/tag315.xml><?xml version="1.0" encoding="utf-8"?>
<p:tagLst xmlns:p="http://schemas.openxmlformats.org/presentationml/2006/main">
  <p:tag name="AS_UNIQUEID" val="237"/>
</p:tagLst>
</file>

<file path=ppt/tags/tag316.xml><?xml version="1.0" encoding="utf-8"?>
<p:tagLst xmlns:p="http://schemas.openxmlformats.org/presentationml/2006/main">
  <p:tag name="AS_UNIQUEID" val="238"/>
</p:tagLst>
</file>

<file path=ppt/tags/tag317.xml><?xml version="1.0" encoding="utf-8"?>
<p:tagLst xmlns:p="http://schemas.openxmlformats.org/presentationml/2006/main">
  <p:tag name="AS_UNIQUEID" val="239"/>
</p:tagLst>
</file>

<file path=ppt/tags/tag318.xml><?xml version="1.0" encoding="utf-8"?>
<p:tagLst xmlns:p="http://schemas.openxmlformats.org/presentationml/2006/main">
  <p:tag name="AS_UNIQUEID" val="240"/>
</p:tagLst>
</file>

<file path=ppt/tags/tag319.xml><?xml version="1.0" encoding="utf-8"?>
<p:tagLst xmlns:p="http://schemas.openxmlformats.org/presentationml/2006/main">
  <p:tag name="AS_UNIQUEID" val="241"/>
</p:tagLst>
</file>

<file path=ppt/tags/tag320.xml><?xml version="1.0" encoding="utf-8"?>
<p:tagLst xmlns:p="http://schemas.openxmlformats.org/presentationml/2006/main">
  <p:tag name="AS_UNIQUEID" val="242"/>
</p:tagLst>
</file>

<file path=ppt/tags/tag321.xml><?xml version="1.0" encoding="utf-8"?>
<p:tagLst xmlns:p="http://schemas.openxmlformats.org/presentationml/2006/main">
  <p:tag name="AS_UNIQUEID" val="243"/>
</p:tagLst>
</file>

<file path=ppt/tags/tag322.xml><?xml version="1.0" encoding="utf-8"?>
<p:tagLst xmlns:p="http://schemas.openxmlformats.org/presentationml/2006/main">
  <p:tag name="AS_UNIQUEID" val="244"/>
</p:tagLst>
</file>

<file path=ppt/tags/tag323.xml><?xml version="1.0" encoding="utf-8"?>
<p:tagLst xmlns:p="http://schemas.openxmlformats.org/presentationml/2006/main">
  <p:tag name="AS_UNIQUEID" val="245"/>
</p:tagLst>
</file>

<file path=ppt/tags/tag324.xml><?xml version="1.0" encoding="utf-8"?>
<p:tagLst xmlns:p="http://schemas.openxmlformats.org/presentationml/2006/main">
  <p:tag name="AS_UNIQUEID" val="246"/>
</p:tagLst>
</file>

<file path=ppt/tags/tag325.xml><?xml version="1.0" encoding="utf-8"?>
<p:tagLst xmlns:p="http://schemas.openxmlformats.org/presentationml/2006/main">
  <p:tag name="AS_UNIQUEID" val="247"/>
</p:tagLst>
</file>

<file path=ppt/tags/tag326.xml><?xml version="1.0" encoding="utf-8"?>
<p:tagLst xmlns:p="http://schemas.openxmlformats.org/presentationml/2006/main">
  <p:tag name="AS_UNIQUEID" val="248"/>
</p:tagLst>
</file>

<file path=ppt/tags/tag327.xml><?xml version="1.0" encoding="utf-8"?>
<p:tagLst xmlns:p="http://schemas.openxmlformats.org/presentationml/2006/main">
  <p:tag name="AS_UNIQUEID" val="249"/>
</p:tagLst>
</file>

<file path=ppt/tags/tag328.xml><?xml version="1.0" encoding="utf-8"?>
<p:tagLst xmlns:p="http://schemas.openxmlformats.org/presentationml/2006/main">
  <p:tag name="AS_UNIQUEID" val="250"/>
</p:tagLst>
</file>

<file path=ppt/tags/tag329.xml><?xml version="1.0" encoding="utf-8"?>
<p:tagLst xmlns:p="http://schemas.openxmlformats.org/presentationml/2006/main">
  <p:tag name="AS_UNIQUEID" val="251"/>
</p:tagLst>
</file>

<file path=ppt/tags/tag330.xml><?xml version="1.0" encoding="utf-8"?>
<p:tagLst xmlns:p="http://schemas.openxmlformats.org/presentationml/2006/main">
  <p:tag name="AS_UNIQUEID" val="252"/>
</p:tagLst>
</file>

<file path=ppt/tags/tag331.xml><?xml version="1.0" encoding="utf-8"?>
<p:tagLst xmlns:p="http://schemas.openxmlformats.org/presentationml/2006/main">
  <p:tag name="AS_UNIQUEID" val="253"/>
</p:tagLst>
</file>

<file path=ppt/tags/tag332.xml><?xml version="1.0" encoding="utf-8"?>
<p:tagLst xmlns:p="http://schemas.openxmlformats.org/presentationml/2006/main">
  <p:tag name="AS_UNIQUEID" val="254"/>
</p:tagLst>
</file>

<file path=ppt/tags/tag333.xml><?xml version="1.0" encoding="utf-8"?>
<p:tagLst xmlns:p="http://schemas.openxmlformats.org/presentationml/2006/main">
  <p:tag name="AS_UNIQUEID" val="255"/>
</p:tagLst>
</file>

<file path=ppt/tags/tag334.xml><?xml version="1.0" encoding="utf-8"?>
<p:tagLst xmlns:p="http://schemas.openxmlformats.org/presentationml/2006/main">
  <p:tag name="AS_UNIQUEID" val="256"/>
</p:tagLst>
</file>

<file path=ppt/tags/tag335.xml><?xml version="1.0" encoding="utf-8"?>
<p:tagLst xmlns:p="http://schemas.openxmlformats.org/presentationml/2006/main">
  <p:tag name="AS_UNIQUEID" val="257"/>
</p:tagLst>
</file>

<file path=ppt/tags/tag336.xml><?xml version="1.0" encoding="utf-8"?>
<p:tagLst xmlns:p="http://schemas.openxmlformats.org/presentationml/2006/main">
  <p:tag name="AS_UNIQUEID" val="258"/>
</p:tagLst>
</file>

<file path=ppt/tags/tag337.xml><?xml version="1.0" encoding="utf-8"?>
<p:tagLst xmlns:p="http://schemas.openxmlformats.org/presentationml/2006/main">
  <p:tag name="AS_UNIQUEID" val="259"/>
</p:tagLst>
</file>

<file path=ppt/tags/tag338.xml><?xml version="1.0" encoding="utf-8"?>
<p:tagLst xmlns:p="http://schemas.openxmlformats.org/presentationml/2006/main">
  <p:tag name="AS_UNIQUEID" val="260"/>
</p:tagLst>
</file>

<file path=ppt/tags/tag339.xml><?xml version="1.0" encoding="utf-8"?>
<p:tagLst xmlns:p="http://schemas.openxmlformats.org/presentationml/2006/main">
  <p:tag name="AS_UNIQUEID" val="261"/>
</p:tagLst>
</file>

<file path=ppt/tags/tag340.xml><?xml version="1.0" encoding="utf-8"?>
<p:tagLst xmlns:p="http://schemas.openxmlformats.org/presentationml/2006/main">
  <p:tag name="AS_UNIQUEID" val="262"/>
</p:tagLst>
</file>

<file path=ppt/tags/tag341.xml><?xml version="1.0" encoding="utf-8"?>
<p:tagLst xmlns:p="http://schemas.openxmlformats.org/presentationml/2006/main">
  <p:tag name="AS_UNIQUEID" val="263"/>
</p:tagLst>
</file>

<file path=ppt/tags/tag342.xml><?xml version="1.0" encoding="utf-8"?>
<p:tagLst xmlns:p="http://schemas.openxmlformats.org/presentationml/2006/main">
  <p:tag name="AS_UNIQUEID" val="264"/>
</p:tagLst>
</file>

<file path=ppt/tags/tag343.xml><?xml version="1.0" encoding="utf-8"?>
<p:tagLst xmlns:p="http://schemas.openxmlformats.org/presentationml/2006/main">
  <p:tag name="AS_UNIQUEID" val="265"/>
</p:tagLst>
</file>

<file path=ppt/tags/tag344.xml><?xml version="1.0" encoding="utf-8"?>
<p:tagLst xmlns:p="http://schemas.openxmlformats.org/presentationml/2006/main">
  <p:tag name="AS_UNIQUEID" val="266"/>
</p:tagLst>
</file>

<file path=ppt/tags/tag345.xml><?xml version="1.0" encoding="utf-8"?>
<p:tagLst xmlns:p="http://schemas.openxmlformats.org/presentationml/2006/main">
  <p:tag name="AS_UNIQUEID" val="267"/>
</p:tagLst>
</file>

<file path=ppt/tags/tag346.xml><?xml version="1.0" encoding="utf-8"?>
<p:tagLst xmlns:p="http://schemas.openxmlformats.org/presentationml/2006/main">
  <p:tag name="AS_UNIQUEID" val="268"/>
</p:tagLst>
</file>

<file path=ppt/tags/tag347.xml><?xml version="1.0" encoding="utf-8"?>
<p:tagLst xmlns:p="http://schemas.openxmlformats.org/presentationml/2006/main">
  <p:tag name="AS_UNIQUEID" val="269"/>
</p:tagLst>
</file>

<file path=ppt/tags/tag348.xml><?xml version="1.0" encoding="utf-8"?>
<p:tagLst xmlns:p="http://schemas.openxmlformats.org/presentationml/2006/main">
  <p:tag name="AS_UNIQUEID" val="270"/>
</p:tagLst>
</file>

<file path=ppt/tags/tag349.xml><?xml version="1.0" encoding="utf-8"?>
<p:tagLst xmlns:p="http://schemas.openxmlformats.org/presentationml/2006/main">
  <p:tag name="AS_UNIQUEID" val="271"/>
</p:tagLst>
</file>

<file path=ppt/tags/tag350.xml><?xml version="1.0" encoding="utf-8"?>
<p:tagLst xmlns:p="http://schemas.openxmlformats.org/presentationml/2006/main">
  <p:tag name="AS_UNIQUEID" val="272"/>
</p:tagLst>
</file>

<file path=ppt/tags/tag351.xml><?xml version="1.0" encoding="utf-8"?>
<p:tagLst xmlns:p="http://schemas.openxmlformats.org/presentationml/2006/main">
  <p:tag name="AS_UNIQUEID" val="273"/>
</p:tagLst>
</file>

<file path=ppt/tags/tag352.xml><?xml version="1.0" encoding="utf-8"?>
<p:tagLst xmlns:p="http://schemas.openxmlformats.org/presentationml/2006/main">
  <p:tag name="AS_UNIQUEID" val="274"/>
</p:tagLst>
</file>

<file path=ppt/tags/tag353.xml><?xml version="1.0" encoding="utf-8"?>
<p:tagLst xmlns:p="http://schemas.openxmlformats.org/presentationml/2006/main">
  <p:tag name="AS_UNIQUEID" val="275"/>
</p:tagLst>
</file>

<file path=ppt/tags/tag354.xml><?xml version="1.0" encoding="utf-8"?>
<p:tagLst xmlns:p="http://schemas.openxmlformats.org/presentationml/2006/main">
  <p:tag name="AS_UNIQUEID" val="276"/>
</p:tagLst>
</file>

<file path=ppt/tags/tag355.xml><?xml version="1.0" encoding="utf-8"?>
<p:tagLst xmlns:p="http://schemas.openxmlformats.org/presentationml/2006/main">
  <p:tag name="AS_UNIQUEID" val="277"/>
</p:tagLst>
</file>

<file path=ppt/tags/tag356.xml><?xml version="1.0" encoding="utf-8"?>
<p:tagLst xmlns:p="http://schemas.openxmlformats.org/presentationml/2006/main">
  <p:tag name="AS_UNIQUEID" val="278"/>
</p:tagLst>
</file>

<file path=ppt/tags/tag357.xml><?xml version="1.0" encoding="utf-8"?>
<p:tagLst xmlns:p="http://schemas.openxmlformats.org/presentationml/2006/main">
  <p:tag name="AS_UNIQUEID" val="279"/>
</p:tagLst>
</file>

<file path=ppt/tags/tag358.xml><?xml version="1.0" encoding="utf-8"?>
<p:tagLst xmlns:p="http://schemas.openxmlformats.org/presentationml/2006/main">
  <p:tag name="AS_UNIQUEID" val="280"/>
</p:tagLst>
</file>

<file path=ppt/tags/tag359.xml><?xml version="1.0" encoding="utf-8"?>
<p:tagLst xmlns:p="http://schemas.openxmlformats.org/presentationml/2006/main">
  <p:tag name="AS_UNIQUEID" val="281"/>
</p:tagLst>
</file>

<file path=ppt/tags/tag360.xml><?xml version="1.0" encoding="utf-8"?>
<p:tagLst xmlns:p="http://schemas.openxmlformats.org/presentationml/2006/main">
  <p:tag name="AS_UNIQUEID" val="282"/>
</p:tagLst>
</file>

<file path=ppt/tags/tag361.xml><?xml version="1.0" encoding="utf-8"?>
<p:tagLst xmlns:p="http://schemas.openxmlformats.org/presentationml/2006/main">
  <p:tag name="AS_UNIQUEID" val="283"/>
</p:tagLst>
</file>

<file path=ppt/tags/tag362.xml><?xml version="1.0" encoding="utf-8"?>
<p:tagLst xmlns:p="http://schemas.openxmlformats.org/presentationml/2006/main">
  <p:tag name="AS_UNIQUEID" val="284"/>
</p:tagLst>
</file>

<file path=ppt/tags/tag363.xml><?xml version="1.0" encoding="utf-8"?>
<p:tagLst xmlns:p="http://schemas.openxmlformats.org/presentationml/2006/main">
  <p:tag name="AS_UNIQUEID" val="285"/>
</p:tagLst>
</file>

<file path=ppt/tags/tag364.xml><?xml version="1.0" encoding="utf-8"?>
<p:tagLst xmlns:p="http://schemas.openxmlformats.org/presentationml/2006/main">
  <p:tag name="AS_UNIQUEID" val="286"/>
</p:tagLst>
</file>

<file path=ppt/tags/tag365.xml><?xml version="1.0" encoding="utf-8"?>
<p:tagLst xmlns:p="http://schemas.openxmlformats.org/presentationml/2006/main">
  <p:tag name="AS_UNIQUEID" val="287"/>
</p:tagLst>
</file>

<file path=ppt/tags/tag366.xml><?xml version="1.0" encoding="utf-8"?>
<p:tagLst xmlns:p="http://schemas.openxmlformats.org/presentationml/2006/main">
  <p:tag name="AS_UNIQUEID" val="288"/>
</p:tagLst>
</file>

<file path=ppt/tags/tag367.xml><?xml version="1.0" encoding="utf-8"?>
<p:tagLst xmlns:p="http://schemas.openxmlformats.org/presentationml/2006/main">
  <p:tag name="AS_UNIQUEID" val="289"/>
</p:tagLst>
</file>

<file path=ppt/tags/tag368.xml><?xml version="1.0" encoding="utf-8"?>
<p:tagLst xmlns:p="http://schemas.openxmlformats.org/presentationml/2006/main">
  <p:tag name="AS_UNIQUEID" val="290"/>
</p:tagLst>
</file>

<file path=ppt/tags/tag369.xml><?xml version="1.0" encoding="utf-8"?>
<p:tagLst xmlns:p="http://schemas.openxmlformats.org/presentationml/2006/main">
  <p:tag name="AS_UNIQUEID" val="291"/>
</p:tagLst>
</file>

<file path=ppt/tags/tag370.xml><?xml version="1.0" encoding="utf-8"?>
<p:tagLst xmlns:p="http://schemas.openxmlformats.org/presentationml/2006/main">
  <p:tag name="AS_UNIQUEID" val="292"/>
</p:tagLst>
</file>

<file path=ppt/tags/tag371.xml><?xml version="1.0" encoding="utf-8"?>
<p:tagLst xmlns:p="http://schemas.openxmlformats.org/presentationml/2006/main">
  <p:tag name="AS_UNIQUEID" val="293"/>
</p:tagLst>
</file>

<file path=ppt/tags/tag372.xml><?xml version="1.0" encoding="utf-8"?>
<p:tagLst xmlns:p="http://schemas.openxmlformats.org/presentationml/2006/main">
  <p:tag name="AS_UNIQUEID" val="294"/>
</p:tagLst>
</file>

<file path=ppt/tags/tag373.xml><?xml version="1.0" encoding="utf-8"?>
<p:tagLst xmlns:p="http://schemas.openxmlformats.org/presentationml/2006/main">
  <p:tag name="AS_UNIQUEID" val="295"/>
</p:tagLst>
</file>

<file path=ppt/tags/tag374.xml><?xml version="1.0" encoding="utf-8"?>
<p:tagLst xmlns:p="http://schemas.openxmlformats.org/presentationml/2006/main">
  <p:tag name="AS_UNIQUEID" val="296"/>
</p:tagLst>
</file>

<file path=ppt/tags/tag375.xml><?xml version="1.0" encoding="utf-8"?>
<p:tagLst xmlns:p="http://schemas.openxmlformats.org/presentationml/2006/main">
  <p:tag name="AS_UNIQUEID" val="297"/>
</p:tagLst>
</file>

<file path=ppt/tags/tag376.xml><?xml version="1.0" encoding="utf-8"?>
<p:tagLst xmlns:p="http://schemas.openxmlformats.org/presentationml/2006/main">
  <p:tag name="AS_UNIQUEID" val="298"/>
</p:tagLst>
</file>

<file path=ppt/tags/tag377.xml><?xml version="1.0" encoding="utf-8"?>
<p:tagLst xmlns:p="http://schemas.openxmlformats.org/presentationml/2006/main">
  <p:tag name="AS_UNIQUEID" val="299"/>
</p:tagLst>
</file>

<file path=ppt/tags/tag378.xml><?xml version="1.0" encoding="utf-8"?>
<p:tagLst xmlns:p="http://schemas.openxmlformats.org/presentationml/2006/main">
  <p:tag name="AS_UNIQUEID" val="300"/>
</p:tagLst>
</file>

<file path=ppt/tags/tag379.xml><?xml version="1.0" encoding="utf-8"?>
<p:tagLst xmlns:p="http://schemas.openxmlformats.org/presentationml/2006/main">
  <p:tag name="AS_UNIQUEID" val="301"/>
</p:tagLst>
</file>

<file path=ppt/tags/tag380.xml><?xml version="1.0" encoding="utf-8"?>
<p:tagLst xmlns:p="http://schemas.openxmlformats.org/presentationml/2006/main">
  <p:tag name="AS_UNIQUEID" val="302"/>
</p:tagLst>
</file>

<file path=ppt/tags/tag381.xml><?xml version="1.0" encoding="utf-8"?>
<p:tagLst xmlns:p="http://schemas.openxmlformats.org/presentationml/2006/main">
  <p:tag name="AS_UNIQUEID" val="303"/>
</p:tagLst>
</file>

<file path=ppt/tags/tag382.xml><?xml version="1.0" encoding="utf-8"?>
<p:tagLst xmlns:p="http://schemas.openxmlformats.org/presentationml/2006/main">
  <p:tag name="AS_UNIQUEID" val="304"/>
</p:tagLst>
</file>

<file path=ppt/tags/tag383.xml><?xml version="1.0" encoding="utf-8"?>
<p:tagLst xmlns:p="http://schemas.openxmlformats.org/presentationml/2006/main">
  <p:tag name="AS_UNIQUEID" val="305"/>
</p:tagLst>
</file>

<file path=ppt/tags/tag384.xml><?xml version="1.0" encoding="utf-8"?>
<p:tagLst xmlns:p="http://schemas.openxmlformats.org/presentationml/2006/main">
  <p:tag name="AS_UNIQUEID" val="306"/>
</p:tagLst>
</file>

<file path=ppt/tags/tag385.xml><?xml version="1.0" encoding="utf-8"?>
<p:tagLst xmlns:p="http://schemas.openxmlformats.org/presentationml/2006/main">
  <p:tag name="AS_UNIQUEID" val="307"/>
</p:tagLst>
</file>

<file path=ppt/tags/tag386.xml><?xml version="1.0" encoding="utf-8"?>
<p:tagLst xmlns:p="http://schemas.openxmlformats.org/presentationml/2006/main">
  <p:tag name="AS_UNIQUEID" val="308"/>
</p:tagLst>
</file>

<file path=ppt/tags/tag387.xml><?xml version="1.0" encoding="utf-8"?>
<p:tagLst xmlns:p="http://schemas.openxmlformats.org/presentationml/2006/main">
  <p:tag name="AS_UNIQUEID" val="309"/>
</p:tagLst>
</file>

<file path=ppt/tags/tag388.xml><?xml version="1.0" encoding="utf-8"?>
<p:tagLst xmlns:p="http://schemas.openxmlformats.org/presentationml/2006/main">
  <p:tag name="AS_UNIQUEID" val="310"/>
</p:tagLst>
</file>

<file path=ppt/tags/tag389.xml><?xml version="1.0" encoding="utf-8"?>
<p:tagLst xmlns:p="http://schemas.openxmlformats.org/presentationml/2006/main">
  <p:tag name="AS_UNIQUEID" val="311"/>
</p:tagLst>
</file>

<file path=ppt/tags/tag390.xml><?xml version="1.0" encoding="utf-8"?>
<p:tagLst xmlns:p="http://schemas.openxmlformats.org/presentationml/2006/main">
  <p:tag name="AS_UNIQUEID" val="312"/>
</p:tagLst>
</file>

<file path=ppt/tags/tag391.xml><?xml version="1.0" encoding="utf-8"?>
<p:tagLst xmlns:p="http://schemas.openxmlformats.org/presentationml/2006/main">
  <p:tag name="AS_UNIQUEID" val="313"/>
</p:tagLst>
</file>

<file path=ppt/tags/tag392.xml><?xml version="1.0" encoding="utf-8"?>
<p:tagLst xmlns:p="http://schemas.openxmlformats.org/presentationml/2006/main">
  <p:tag name="AS_UNIQUEID" val="314"/>
</p:tagLst>
</file>

<file path=ppt/tags/tag393.xml><?xml version="1.0" encoding="utf-8"?>
<p:tagLst xmlns:p="http://schemas.openxmlformats.org/presentationml/2006/main">
  <p:tag name="AS_UNIQUEID" val="315"/>
</p:tagLst>
</file>

<file path=ppt/tags/tag394.xml><?xml version="1.0" encoding="utf-8"?>
<p:tagLst xmlns:p="http://schemas.openxmlformats.org/presentationml/2006/main">
  <p:tag name="AS_UNIQUEID" val="316"/>
</p:tagLst>
</file>

<file path=ppt/tags/tag395.xml><?xml version="1.0" encoding="utf-8"?>
<p:tagLst xmlns:p="http://schemas.openxmlformats.org/presentationml/2006/main">
  <p:tag name="AS_UNIQUEID" val="317"/>
</p:tagLst>
</file>

<file path=ppt/tags/tag396.xml><?xml version="1.0" encoding="utf-8"?>
<p:tagLst xmlns:p="http://schemas.openxmlformats.org/presentationml/2006/main">
  <p:tag name="AS_UNIQUEID" val="318"/>
</p:tagLst>
</file>

<file path=ppt/tags/tag397.xml><?xml version="1.0" encoding="utf-8"?>
<p:tagLst xmlns:p="http://schemas.openxmlformats.org/presentationml/2006/main">
  <p:tag name="AS_UNIQUEID" val="319"/>
</p:tagLst>
</file>

<file path=ppt/tags/tag398.xml><?xml version="1.0" encoding="utf-8"?>
<p:tagLst xmlns:p="http://schemas.openxmlformats.org/presentationml/2006/main">
  <p:tag name="AS_UNIQUEID" val="320"/>
</p:tagLst>
</file>

<file path=ppt/tags/tag399.xml><?xml version="1.0" encoding="utf-8"?>
<p:tagLst xmlns:p="http://schemas.openxmlformats.org/presentationml/2006/main">
  <p:tag name="AS_UNIQUEID" val="321"/>
</p:tagLst>
</file>

<file path=ppt/tags/tag400.xml><?xml version="1.0" encoding="utf-8"?>
<p:tagLst xmlns:p="http://schemas.openxmlformats.org/presentationml/2006/main">
  <p:tag name="AS_UNIQUEID" val="322"/>
</p:tagLst>
</file>

<file path=ppt/tags/tag401.xml><?xml version="1.0" encoding="utf-8"?>
<p:tagLst xmlns:p="http://schemas.openxmlformats.org/presentationml/2006/main">
  <p:tag name="AS_UNIQUEID" val="323"/>
</p:tagLst>
</file>

<file path=ppt/tags/tag402.xml><?xml version="1.0" encoding="utf-8"?>
<p:tagLst xmlns:p="http://schemas.openxmlformats.org/presentationml/2006/main">
  <p:tag name="AS_UNIQUEID" val="324"/>
</p:tagLst>
</file>

<file path=ppt/tags/tag403.xml><?xml version="1.0" encoding="utf-8"?>
<p:tagLst xmlns:p="http://schemas.openxmlformats.org/presentationml/2006/main">
  <p:tag name="AS_UNIQUEID" val="325"/>
</p:tagLst>
</file>

<file path=ppt/tags/tag404.xml><?xml version="1.0" encoding="utf-8"?>
<p:tagLst xmlns:p="http://schemas.openxmlformats.org/presentationml/2006/main">
  <p:tag name="AS_UNIQUEID" val="326"/>
</p:tagLst>
</file>

<file path=ppt/tags/tag405.xml><?xml version="1.0" encoding="utf-8"?>
<p:tagLst xmlns:p="http://schemas.openxmlformats.org/presentationml/2006/main">
  <p:tag name="AS_UNIQUEID" val="327"/>
</p:tagLst>
</file>

<file path=ppt/tags/tag406.xml><?xml version="1.0" encoding="utf-8"?>
<p:tagLst xmlns:p="http://schemas.openxmlformats.org/presentationml/2006/main">
  <p:tag name="AS_UNIQUEID" val="328"/>
</p:tagLst>
</file>

<file path=ppt/tags/tag407.xml><?xml version="1.0" encoding="utf-8"?>
<p:tagLst xmlns:p="http://schemas.openxmlformats.org/presentationml/2006/main">
  <p:tag name="AS_UNIQUEID" val="329"/>
</p:tagLst>
</file>

<file path=ppt/tags/tag408.xml><?xml version="1.0" encoding="utf-8"?>
<p:tagLst xmlns:p="http://schemas.openxmlformats.org/presentationml/2006/main">
  <p:tag name="AS_UNIQUEID" val="330"/>
</p:tagLst>
</file>

<file path=ppt/tags/tag409.xml><?xml version="1.0" encoding="utf-8"?>
<p:tagLst xmlns:p="http://schemas.openxmlformats.org/presentationml/2006/main">
  <p:tag name="AS_UNIQUEID" val="331"/>
</p:tagLst>
</file>

<file path=ppt/tags/tag410.xml><?xml version="1.0" encoding="utf-8"?>
<p:tagLst xmlns:p="http://schemas.openxmlformats.org/presentationml/2006/main">
  <p:tag name="AS_UNIQUEID" val="332"/>
</p:tagLst>
</file>

<file path=ppt/tags/tag411.xml><?xml version="1.0" encoding="utf-8"?>
<p:tagLst xmlns:p="http://schemas.openxmlformats.org/presentationml/2006/main">
  <p:tag name="AS_UNIQUEID" val="333"/>
</p:tagLst>
</file>

<file path=ppt/tags/tag412.xml><?xml version="1.0" encoding="utf-8"?>
<p:tagLst xmlns:p="http://schemas.openxmlformats.org/presentationml/2006/main">
  <p:tag name="AS_UNIQUEID" val="334"/>
</p:tagLst>
</file>

<file path=ppt/tags/tag413.xml><?xml version="1.0" encoding="utf-8"?>
<p:tagLst xmlns:p="http://schemas.openxmlformats.org/presentationml/2006/main">
  <p:tag name="AS_UNIQUEID" val="335"/>
</p:tagLst>
</file>

<file path=ppt/tags/tag414.xml><?xml version="1.0" encoding="utf-8"?>
<p:tagLst xmlns:p="http://schemas.openxmlformats.org/presentationml/2006/main">
  <p:tag name="AS_UNIQUEID" val="336"/>
</p:tagLst>
</file>

<file path=ppt/tags/tag415.xml><?xml version="1.0" encoding="utf-8"?>
<p:tagLst xmlns:p="http://schemas.openxmlformats.org/presentationml/2006/main">
  <p:tag name="AS_UNIQUEID" val="337"/>
</p:tagLst>
</file>

<file path=ppt/tags/tag416.xml><?xml version="1.0" encoding="utf-8"?>
<p:tagLst xmlns:p="http://schemas.openxmlformats.org/presentationml/2006/main">
  <p:tag name="AS_UNIQUEID" val="338"/>
</p:tagLst>
</file>

<file path=ppt/tags/tag417.xml><?xml version="1.0" encoding="utf-8"?>
<p:tagLst xmlns:p="http://schemas.openxmlformats.org/presentationml/2006/main">
  <p:tag name="AS_UNIQUEID" val="339"/>
</p:tagLst>
</file>

<file path=ppt/tags/tag418.xml><?xml version="1.0" encoding="utf-8"?>
<p:tagLst xmlns:p="http://schemas.openxmlformats.org/presentationml/2006/main">
  <p:tag name="AS_UNIQUEID" val="340"/>
</p:tagLst>
</file>

<file path=ppt/tags/tag419.xml><?xml version="1.0" encoding="utf-8"?>
<p:tagLst xmlns:p="http://schemas.openxmlformats.org/presentationml/2006/main">
  <p:tag name="AS_UNIQUEID" val="341"/>
</p:tagLst>
</file>

<file path=ppt/tags/tag420.xml><?xml version="1.0" encoding="utf-8"?>
<p:tagLst xmlns:p="http://schemas.openxmlformats.org/presentationml/2006/main">
  <p:tag name="AS_UNIQUEID" val="342"/>
</p:tagLst>
</file>

<file path=ppt/tags/tag421.xml><?xml version="1.0" encoding="utf-8"?>
<p:tagLst xmlns:p="http://schemas.openxmlformats.org/presentationml/2006/main">
  <p:tag name="AS_UNIQUEID" val="343"/>
</p:tagLst>
</file>

<file path=ppt/tags/tag422.xml><?xml version="1.0" encoding="utf-8"?>
<p:tagLst xmlns:p="http://schemas.openxmlformats.org/presentationml/2006/main">
  <p:tag name="AS_UNIQUEID" val="344"/>
</p:tagLst>
</file>

<file path=ppt/tags/tag423.xml><?xml version="1.0" encoding="utf-8"?>
<p:tagLst xmlns:p="http://schemas.openxmlformats.org/presentationml/2006/main">
  <p:tag name="AS_UNIQUEID" val="345"/>
</p:tagLst>
</file>

<file path=ppt/tags/tag424.xml><?xml version="1.0" encoding="utf-8"?>
<p:tagLst xmlns:p="http://schemas.openxmlformats.org/presentationml/2006/main">
  <p:tag name="AS_UNIQUEID" val="346"/>
</p:tagLst>
</file>

<file path=ppt/tags/tag425.xml><?xml version="1.0" encoding="utf-8"?>
<p:tagLst xmlns:p="http://schemas.openxmlformats.org/presentationml/2006/main">
  <p:tag name="AS_UNIQUEID" val="1100"/>
</p:tagLst>
</file>

<file path=ppt/tags/tag426.xml><?xml version="1.0" encoding="utf-8"?>
<p:tagLst xmlns:p="http://schemas.openxmlformats.org/presentationml/2006/main">
  <p:tag name="AS_UNIQUEID" val="348"/>
</p:tagLst>
</file>

<file path=ppt/tags/tag427.xml><?xml version="1.0" encoding="utf-8"?>
<p:tagLst xmlns:p="http://schemas.openxmlformats.org/presentationml/2006/main">
  <p:tag name="AS_UNIQUEID" val="349"/>
</p:tagLst>
</file>

<file path=ppt/tags/tag428.xml><?xml version="1.0" encoding="utf-8"?>
<p:tagLst xmlns:p="http://schemas.openxmlformats.org/presentationml/2006/main">
  <p:tag name="AS_UNIQUEID" val="350"/>
</p:tagLst>
</file>

<file path=ppt/tags/tag429.xml><?xml version="1.0" encoding="utf-8"?>
<p:tagLst xmlns:p="http://schemas.openxmlformats.org/presentationml/2006/main">
  <p:tag name="AS_UNIQUEID" val="351"/>
</p:tagLst>
</file>

<file path=ppt/tags/tag430.xml><?xml version="1.0" encoding="utf-8"?>
<p:tagLst xmlns:p="http://schemas.openxmlformats.org/presentationml/2006/main">
  <p:tag name="AS_UNIQUEID" val="352"/>
</p:tagLst>
</file>

<file path=ppt/tags/tag431.xml><?xml version="1.0" encoding="utf-8"?>
<p:tagLst xmlns:p="http://schemas.openxmlformats.org/presentationml/2006/main">
  <p:tag name="AS_UNIQUEID" val="353"/>
</p:tagLst>
</file>

<file path=ppt/tags/tag432.xml><?xml version="1.0" encoding="utf-8"?>
<p:tagLst xmlns:p="http://schemas.openxmlformats.org/presentationml/2006/main">
  <p:tag name="AS_UNIQUEID" val="354"/>
</p:tagLst>
</file>

<file path=ppt/tags/tag433.xml><?xml version="1.0" encoding="utf-8"?>
<p:tagLst xmlns:p="http://schemas.openxmlformats.org/presentationml/2006/main">
  <p:tag name="AS_UNIQUEID" val="355"/>
</p:tagLst>
</file>

<file path=ppt/tags/tag434.xml><?xml version="1.0" encoding="utf-8"?>
<p:tagLst xmlns:p="http://schemas.openxmlformats.org/presentationml/2006/main">
  <p:tag name="AS_UNIQUEID" val="356"/>
</p:tagLst>
</file>

<file path=ppt/tags/tag435.xml><?xml version="1.0" encoding="utf-8"?>
<p:tagLst xmlns:p="http://schemas.openxmlformats.org/presentationml/2006/main">
  <p:tag name="AS_UNIQUEID" val="357"/>
</p:tagLst>
</file>

<file path=ppt/tags/tag436.xml><?xml version="1.0" encoding="utf-8"?>
<p:tagLst xmlns:p="http://schemas.openxmlformats.org/presentationml/2006/main">
  <p:tag name="AS_UNIQUEID" val="358"/>
</p:tagLst>
</file>

<file path=ppt/tags/tag437.xml><?xml version="1.0" encoding="utf-8"?>
<p:tagLst xmlns:p="http://schemas.openxmlformats.org/presentationml/2006/main">
  <p:tag name="AS_UNIQUEID" val="359"/>
</p:tagLst>
</file>

<file path=ppt/tags/tag438.xml><?xml version="1.0" encoding="utf-8"?>
<p:tagLst xmlns:p="http://schemas.openxmlformats.org/presentationml/2006/main">
  <p:tag name="AS_UNIQUEID" val="360"/>
</p:tagLst>
</file>

<file path=ppt/tags/tag439.xml><?xml version="1.0" encoding="utf-8"?>
<p:tagLst xmlns:p="http://schemas.openxmlformats.org/presentationml/2006/main">
  <p:tag name="AS_UNIQUEID" val="361"/>
</p:tagLst>
</file>

<file path=ppt/tags/tag440.xml><?xml version="1.0" encoding="utf-8"?>
<p:tagLst xmlns:p="http://schemas.openxmlformats.org/presentationml/2006/main">
  <p:tag name="AS_UNIQUEID" val="362"/>
</p:tagLst>
</file>

<file path=ppt/tags/tag441.xml><?xml version="1.0" encoding="utf-8"?>
<p:tagLst xmlns:p="http://schemas.openxmlformats.org/presentationml/2006/main">
  <p:tag name="AS_UNIQUEID" val="363"/>
</p:tagLst>
</file>

<file path=ppt/tags/tag442.xml><?xml version="1.0" encoding="utf-8"?>
<p:tagLst xmlns:p="http://schemas.openxmlformats.org/presentationml/2006/main">
  <p:tag name="AS_UNIQUEID" val="364"/>
</p:tagLst>
</file>

<file path=ppt/tags/tag443.xml><?xml version="1.0" encoding="utf-8"?>
<p:tagLst xmlns:p="http://schemas.openxmlformats.org/presentationml/2006/main">
  <p:tag name="AS_UNIQUEID" val="365"/>
</p:tagLst>
</file>

<file path=ppt/tags/tag444.xml><?xml version="1.0" encoding="utf-8"?>
<p:tagLst xmlns:p="http://schemas.openxmlformats.org/presentationml/2006/main">
  <p:tag name="AS_UNIQUEID" val="366"/>
</p:tagLst>
</file>

<file path=ppt/tags/tag445.xml><?xml version="1.0" encoding="utf-8"?>
<p:tagLst xmlns:p="http://schemas.openxmlformats.org/presentationml/2006/main">
  <p:tag name="AS_UNIQUEID" val="367"/>
</p:tagLst>
</file>

<file path=ppt/tags/tag446.xml><?xml version="1.0" encoding="utf-8"?>
<p:tagLst xmlns:p="http://schemas.openxmlformats.org/presentationml/2006/main">
  <p:tag name="AS_UNIQUEID" val="368"/>
</p:tagLst>
</file>

<file path=ppt/tags/tag447.xml><?xml version="1.0" encoding="utf-8"?>
<p:tagLst xmlns:p="http://schemas.openxmlformats.org/presentationml/2006/main">
  <p:tag name="AS_UNIQUEID" val="369"/>
</p:tagLst>
</file>

<file path=ppt/tags/tag448.xml><?xml version="1.0" encoding="utf-8"?>
<p:tagLst xmlns:p="http://schemas.openxmlformats.org/presentationml/2006/main">
  <p:tag name="AS_UNIQUEID" val="1101"/>
</p:tagLst>
</file>

<file path=ppt/tags/tag449.xml><?xml version="1.0" encoding="utf-8"?>
<p:tagLst xmlns:p="http://schemas.openxmlformats.org/presentationml/2006/main">
  <p:tag name="AS_UNIQUEID" val="371"/>
</p:tagLst>
</file>

<file path=ppt/tags/tag450.xml><?xml version="1.0" encoding="utf-8"?>
<p:tagLst xmlns:p="http://schemas.openxmlformats.org/presentationml/2006/main">
  <p:tag name="AS_UNIQUEID" val="372"/>
</p:tagLst>
</file>

<file path=ppt/tags/tag451.xml><?xml version="1.0" encoding="utf-8"?>
<p:tagLst xmlns:p="http://schemas.openxmlformats.org/presentationml/2006/main">
  <p:tag name="AS_UNIQUEID" val="373"/>
</p:tagLst>
</file>

<file path=ppt/tags/tag452.xml><?xml version="1.0" encoding="utf-8"?>
<p:tagLst xmlns:p="http://schemas.openxmlformats.org/presentationml/2006/main">
  <p:tag name="AS_UNIQUEID" val="374"/>
</p:tagLst>
</file>

<file path=ppt/tags/tag453.xml><?xml version="1.0" encoding="utf-8"?>
<p:tagLst xmlns:p="http://schemas.openxmlformats.org/presentationml/2006/main">
  <p:tag name="AS_UNIQUEID" val="375"/>
</p:tagLst>
</file>

<file path=ppt/tags/tag454.xml><?xml version="1.0" encoding="utf-8"?>
<p:tagLst xmlns:p="http://schemas.openxmlformats.org/presentationml/2006/main">
  <p:tag name="AS_UNIQUEID" val="376"/>
</p:tagLst>
</file>

<file path=ppt/tags/tag455.xml><?xml version="1.0" encoding="utf-8"?>
<p:tagLst xmlns:p="http://schemas.openxmlformats.org/presentationml/2006/main">
  <p:tag name="AS_UNIQUEID" val="377"/>
</p:tagLst>
</file>

<file path=ppt/tags/tag456.xml><?xml version="1.0" encoding="utf-8"?>
<p:tagLst xmlns:p="http://schemas.openxmlformats.org/presentationml/2006/main">
  <p:tag name="AS_UNIQUEID" val="378"/>
</p:tagLst>
</file>

<file path=ppt/tags/tag457.xml><?xml version="1.0" encoding="utf-8"?>
<p:tagLst xmlns:p="http://schemas.openxmlformats.org/presentationml/2006/main">
  <p:tag name="AS_UNIQUEID" val="379"/>
</p:tagLst>
</file>

<file path=ppt/tags/tag458.xml><?xml version="1.0" encoding="utf-8"?>
<p:tagLst xmlns:p="http://schemas.openxmlformats.org/presentationml/2006/main">
  <p:tag name="AS_UNIQUEID" val="380"/>
</p:tagLst>
</file>

<file path=ppt/tags/tag459.xml><?xml version="1.0" encoding="utf-8"?>
<p:tagLst xmlns:p="http://schemas.openxmlformats.org/presentationml/2006/main">
  <p:tag name="AS_UNIQUEID" val="381"/>
</p:tagLst>
</file>

<file path=ppt/tags/tag460.xml><?xml version="1.0" encoding="utf-8"?>
<p:tagLst xmlns:p="http://schemas.openxmlformats.org/presentationml/2006/main">
  <p:tag name="AS_UNIQUEID" val="382"/>
</p:tagLst>
</file>

<file path=ppt/tags/tag461.xml><?xml version="1.0" encoding="utf-8"?>
<p:tagLst xmlns:p="http://schemas.openxmlformats.org/presentationml/2006/main">
  <p:tag name="AS_UNIQUEID" val="383"/>
</p:tagLst>
</file>

<file path=ppt/tags/tag462.xml><?xml version="1.0" encoding="utf-8"?>
<p:tagLst xmlns:p="http://schemas.openxmlformats.org/presentationml/2006/main">
  <p:tag name="AS_UNIQUEID" val="384"/>
</p:tagLst>
</file>

<file path=ppt/tags/tag463.xml><?xml version="1.0" encoding="utf-8"?>
<p:tagLst xmlns:p="http://schemas.openxmlformats.org/presentationml/2006/main">
  <p:tag name="AS_UNIQUEID" val="385"/>
</p:tagLst>
</file>

<file path=ppt/tags/tag464.xml><?xml version="1.0" encoding="utf-8"?>
<p:tagLst xmlns:p="http://schemas.openxmlformats.org/presentationml/2006/main">
  <p:tag name="AS_UNIQUEID" val="386"/>
</p:tagLst>
</file>

<file path=ppt/tags/tag465.xml><?xml version="1.0" encoding="utf-8"?>
<p:tagLst xmlns:p="http://schemas.openxmlformats.org/presentationml/2006/main">
  <p:tag name="AS_UNIQUEID" val="387"/>
</p:tagLst>
</file>

<file path=ppt/tags/tag466.xml><?xml version="1.0" encoding="utf-8"?>
<p:tagLst xmlns:p="http://schemas.openxmlformats.org/presentationml/2006/main">
  <p:tag name="AS_UNIQUEID" val="388"/>
</p:tagLst>
</file>

<file path=ppt/tags/tag467.xml><?xml version="1.0" encoding="utf-8"?>
<p:tagLst xmlns:p="http://schemas.openxmlformats.org/presentationml/2006/main">
  <p:tag name="AS_UNIQUEID" val="389"/>
</p:tagLst>
</file>

<file path=ppt/tags/tag468.xml><?xml version="1.0" encoding="utf-8"?>
<p:tagLst xmlns:p="http://schemas.openxmlformats.org/presentationml/2006/main">
  <p:tag name="AS_UNIQUEID" val="390"/>
</p:tagLst>
</file>

<file path=ppt/tags/tag469.xml><?xml version="1.0" encoding="utf-8"?>
<p:tagLst xmlns:p="http://schemas.openxmlformats.org/presentationml/2006/main">
  <p:tag name="AS_UNIQUEID" val="391"/>
</p:tagLst>
</file>

<file path=ppt/tags/tag470.xml><?xml version="1.0" encoding="utf-8"?>
<p:tagLst xmlns:p="http://schemas.openxmlformats.org/presentationml/2006/main">
  <p:tag name="AS_UNIQUEID" val="392"/>
</p:tagLst>
</file>

<file path=ppt/tags/tag471.xml><?xml version="1.0" encoding="utf-8"?>
<p:tagLst xmlns:p="http://schemas.openxmlformats.org/presentationml/2006/main">
  <p:tag name="AS_UNIQUEID" val="393"/>
</p:tagLst>
</file>

<file path=ppt/tags/tag472.xml><?xml version="1.0" encoding="utf-8"?>
<p:tagLst xmlns:p="http://schemas.openxmlformats.org/presentationml/2006/main">
  <p:tag name="AS_UNIQUEID" val="394"/>
</p:tagLst>
</file>

<file path=ppt/tags/tag473.xml><?xml version="1.0" encoding="utf-8"?>
<p:tagLst xmlns:p="http://schemas.openxmlformats.org/presentationml/2006/main">
  <p:tag name="AS_UNIQUEID" val="395"/>
</p:tagLst>
</file>

<file path=ppt/tags/tag474.xml><?xml version="1.0" encoding="utf-8"?>
<p:tagLst xmlns:p="http://schemas.openxmlformats.org/presentationml/2006/main">
  <p:tag name="AS_UNIQUEID" val="396"/>
</p:tagLst>
</file>

<file path=ppt/tags/tag475.xml><?xml version="1.0" encoding="utf-8"?>
<p:tagLst xmlns:p="http://schemas.openxmlformats.org/presentationml/2006/main">
  <p:tag name="AS_UNIQUEID" val="397"/>
</p:tagLst>
</file>

<file path=ppt/tags/tag476.xml><?xml version="1.0" encoding="utf-8"?>
<p:tagLst xmlns:p="http://schemas.openxmlformats.org/presentationml/2006/main">
  <p:tag name="AS_UNIQUEID" val="398"/>
</p:tagLst>
</file>

<file path=ppt/tags/tag477.xml><?xml version="1.0" encoding="utf-8"?>
<p:tagLst xmlns:p="http://schemas.openxmlformats.org/presentationml/2006/main">
  <p:tag name="AS_UNIQUEID" val="399"/>
</p:tagLst>
</file>

<file path=ppt/tags/tag478.xml><?xml version="1.0" encoding="utf-8"?>
<p:tagLst xmlns:p="http://schemas.openxmlformats.org/presentationml/2006/main">
  <p:tag name="AS_UNIQUEID" val="400"/>
</p:tagLst>
</file>

<file path=ppt/tags/tag479.xml><?xml version="1.0" encoding="utf-8"?>
<p:tagLst xmlns:p="http://schemas.openxmlformats.org/presentationml/2006/main">
  <p:tag name="AS_UNIQUEID" val="401"/>
</p:tagLst>
</file>

<file path=ppt/tags/tag480.xml><?xml version="1.0" encoding="utf-8"?>
<p:tagLst xmlns:p="http://schemas.openxmlformats.org/presentationml/2006/main">
  <p:tag name="AS_UNIQUEID" val="402"/>
</p:tagLst>
</file>

<file path=ppt/tags/tag481.xml><?xml version="1.0" encoding="utf-8"?>
<p:tagLst xmlns:p="http://schemas.openxmlformats.org/presentationml/2006/main">
  <p:tag name="AS_UNIQUEID" val="403"/>
</p:tagLst>
</file>

<file path=ppt/tags/tag482.xml><?xml version="1.0" encoding="utf-8"?>
<p:tagLst xmlns:p="http://schemas.openxmlformats.org/presentationml/2006/main">
  <p:tag name="AS_UNIQUEID" val="404"/>
</p:tagLst>
</file>

<file path=ppt/tags/tag483.xml><?xml version="1.0" encoding="utf-8"?>
<p:tagLst xmlns:p="http://schemas.openxmlformats.org/presentationml/2006/main">
  <p:tag name="AS_UNIQUEID" val="405"/>
</p:tagLst>
</file>

<file path=ppt/tags/tag484.xml><?xml version="1.0" encoding="utf-8"?>
<p:tagLst xmlns:p="http://schemas.openxmlformats.org/presentationml/2006/main">
  <p:tag name="AS_UNIQUEID" val="406"/>
</p:tagLst>
</file>

<file path=ppt/tags/tag485.xml><?xml version="1.0" encoding="utf-8"?>
<p:tagLst xmlns:p="http://schemas.openxmlformats.org/presentationml/2006/main">
  <p:tag name="AS_UNIQUEID" val="407"/>
</p:tagLst>
</file>

<file path=ppt/tags/tag486.xml><?xml version="1.0" encoding="utf-8"?>
<p:tagLst xmlns:p="http://schemas.openxmlformats.org/presentationml/2006/main">
  <p:tag name="AS_UNIQUEID" val="408"/>
</p:tagLst>
</file>

<file path=ppt/tags/tag487.xml><?xml version="1.0" encoding="utf-8"?>
<p:tagLst xmlns:p="http://schemas.openxmlformats.org/presentationml/2006/main">
  <p:tag name="AS_UNIQUEID" val="409"/>
</p:tagLst>
</file>

<file path=ppt/tags/tag488.xml><?xml version="1.0" encoding="utf-8"?>
<p:tagLst xmlns:p="http://schemas.openxmlformats.org/presentationml/2006/main">
  <p:tag name="AS_UNIQUEID" val="410"/>
</p:tagLst>
</file>

<file path=ppt/tags/tag489.xml><?xml version="1.0" encoding="utf-8"?>
<p:tagLst xmlns:p="http://schemas.openxmlformats.org/presentationml/2006/main">
  <p:tag name="AS_UNIQUEID" val="411"/>
</p:tagLst>
</file>

<file path=ppt/tags/tag490.xml><?xml version="1.0" encoding="utf-8"?>
<p:tagLst xmlns:p="http://schemas.openxmlformats.org/presentationml/2006/main">
  <p:tag name="AS_UNIQUEID" val="412"/>
</p:tagLst>
</file>

<file path=ppt/tags/tag491.xml><?xml version="1.0" encoding="utf-8"?>
<p:tagLst xmlns:p="http://schemas.openxmlformats.org/presentationml/2006/main">
  <p:tag name="AS_UNIQUEID" val="413"/>
</p:tagLst>
</file>

<file path=ppt/tags/tag492.xml><?xml version="1.0" encoding="utf-8"?>
<p:tagLst xmlns:p="http://schemas.openxmlformats.org/presentationml/2006/main">
  <p:tag name="AS_UNIQUEID" val="414"/>
</p:tagLst>
</file>

<file path=ppt/tags/tag493.xml><?xml version="1.0" encoding="utf-8"?>
<p:tagLst xmlns:p="http://schemas.openxmlformats.org/presentationml/2006/main">
  <p:tag name="AS_UNIQUEID" val="415"/>
</p:tagLst>
</file>

<file path=ppt/tags/tag494.xml><?xml version="1.0" encoding="utf-8"?>
<p:tagLst xmlns:p="http://schemas.openxmlformats.org/presentationml/2006/main">
  <p:tag name="AS_UNIQUEID" val="416"/>
</p:tagLst>
</file>

<file path=ppt/tags/tag495.xml><?xml version="1.0" encoding="utf-8"?>
<p:tagLst xmlns:p="http://schemas.openxmlformats.org/presentationml/2006/main">
  <p:tag name="AS_UNIQUEID" val="417"/>
</p:tagLst>
</file>

<file path=ppt/tags/tag496.xml><?xml version="1.0" encoding="utf-8"?>
<p:tagLst xmlns:p="http://schemas.openxmlformats.org/presentationml/2006/main">
  <p:tag name="AS_UNIQUEID" val="418"/>
</p:tagLst>
</file>

<file path=ppt/tags/tag497.xml><?xml version="1.0" encoding="utf-8"?>
<p:tagLst xmlns:p="http://schemas.openxmlformats.org/presentationml/2006/main">
  <p:tag name="AS_UNIQUEID" val="419"/>
</p:tagLst>
</file>

<file path=ppt/tags/tag498.xml><?xml version="1.0" encoding="utf-8"?>
<p:tagLst xmlns:p="http://schemas.openxmlformats.org/presentationml/2006/main">
  <p:tag name="AS_UNIQUEID" val="420"/>
</p:tagLst>
</file>

<file path=ppt/tags/tag499.xml><?xml version="1.0" encoding="utf-8"?>
<p:tagLst xmlns:p="http://schemas.openxmlformats.org/presentationml/2006/main">
  <p:tag name="AS_UNIQUEID" val="421"/>
</p:tagLst>
</file>

<file path=ppt/tags/tag500.xml><?xml version="1.0" encoding="utf-8"?>
<p:tagLst xmlns:p="http://schemas.openxmlformats.org/presentationml/2006/main">
  <p:tag name="AS_UNIQUEID" val="422"/>
</p:tagLst>
</file>

<file path=ppt/tags/tag501.xml><?xml version="1.0" encoding="utf-8"?>
<p:tagLst xmlns:p="http://schemas.openxmlformats.org/presentationml/2006/main">
  <p:tag name="AS_UNIQUEID" val="423"/>
</p:tagLst>
</file>

<file path=ppt/tags/tag502.xml><?xml version="1.0" encoding="utf-8"?>
<p:tagLst xmlns:p="http://schemas.openxmlformats.org/presentationml/2006/main">
  <p:tag name="AS_UNIQUEID" val="424"/>
</p:tagLst>
</file>

<file path=ppt/tags/tag503.xml><?xml version="1.0" encoding="utf-8"?>
<p:tagLst xmlns:p="http://schemas.openxmlformats.org/presentationml/2006/main">
  <p:tag name="AS_UNIQUEID" val="425"/>
</p:tagLst>
</file>

<file path=ppt/tags/tag504.xml><?xml version="1.0" encoding="utf-8"?>
<p:tagLst xmlns:p="http://schemas.openxmlformats.org/presentationml/2006/main">
  <p:tag name="AS_UNIQUEID" val="426"/>
</p:tagLst>
</file>

<file path=ppt/tags/tag505.xml><?xml version="1.0" encoding="utf-8"?>
<p:tagLst xmlns:p="http://schemas.openxmlformats.org/presentationml/2006/main">
  <p:tag name="AS_UNIQUEID" val="427"/>
</p:tagLst>
</file>

<file path=ppt/tags/tag506.xml><?xml version="1.0" encoding="utf-8"?>
<p:tagLst xmlns:p="http://schemas.openxmlformats.org/presentationml/2006/main">
  <p:tag name="AS_UNIQUEID" val="428"/>
</p:tagLst>
</file>

<file path=ppt/tags/tag507.xml><?xml version="1.0" encoding="utf-8"?>
<p:tagLst xmlns:p="http://schemas.openxmlformats.org/presentationml/2006/main">
  <p:tag name="AS_UNIQUEID" val="429"/>
</p:tagLst>
</file>

<file path=ppt/tags/tag508.xml><?xml version="1.0" encoding="utf-8"?>
<p:tagLst xmlns:p="http://schemas.openxmlformats.org/presentationml/2006/main">
  <p:tag name="AS_UNIQUEID" val="430"/>
</p:tagLst>
</file>

<file path=ppt/tags/tag509.xml><?xml version="1.0" encoding="utf-8"?>
<p:tagLst xmlns:p="http://schemas.openxmlformats.org/presentationml/2006/main">
  <p:tag name="AS_UNIQUEID" val="431"/>
</p:tagLst>
</file>

<file path=ppt/tags/tag510.xml><?xml version="1.0" encoding="utf-8"?>
<p:tagLst xmlns:p="http://schemas.openxmlformats.org/presentationml/2006/main">
  <p:tag name="AS_UNIQUEID" val="432"/>
</p:tagLst>
</file>

<file path=ppt/tags/tag511.xml><?xml version="1.0" encoding="utf-8"?>
<p:tagLst xmlns:p="http://schemas.openxmlformats.org/presentationml/2006/main">
  <p:tag name="AS_UNIQUEID" val="433"/>
</p:tagLst>
</file>

<file path=ppt/tags/tag512.xml><?xml version="1.0" encoding="utf-8"?>
<p:tagLst xmlns:p="http://schemas.openxmlformats.org/presentationml/2006/main">
  <p:tag name="AS_UNIQUEID" val="434"/>
</p:tagLst>
</file>

<file path=ppt/tags/tag513.xml><?xml version="1.0" encoding="utf-8"?>
<p:tagLst xmlns:p="http://schemas.openxmlformats.org/presentationml/2006/main">
  <p:tag name="AS_UNIQUEID" val="435"/>
</p:tagLst>
</file>

<file path=ppt/tags/tag514.xml><?xml version="1.0" encoding="utf-8"?>
<p:tagLst xmlns:p="http://schemas.openxmlformats.org/presentationml/2006/main">
  <p:tag name="AS_UNIQUEID" val="436"/>
</p:tagLst>
</file>

<file path=ppt/tags/tag515.xml><?xml version="1.0" encoding="utf-8"?>
<p:tagLst xmlns:p="http://schemas.openxmlformats.org/presentationml/2006/main">
  <p:tag name="AS_UNIQUEID" val="437"/>
</p:tagLst>
</file>

<file path=ppt/tags/tag516.xml><?xml version="1.0" encoding="utf-8"?>
<p:tagLst xmlns:p="http://schemas.openxmlformats.org/presentationml/2006/main">
  <p:tag name="AS_UNIQUEID" val="438"/>
</p:tagLst>
</file>

<file path=ppt/tags/tag517.xml><?xml version="1.0" encoding="utf-8"?>
<p:tagLst xmlns:p="http://schemas.openxmlformats.org/presentationml/2006/main">
  <p:tag name="AS_UNIQUEID" val="439"/>
</p:tagLst>
</file>

<file path=ppt/tags/tag518.xml><?xml version="1.0" encoding="utf-8"?>
<p:tagLst xmlns:p="http://schemas.openxmlformats.org/presentationml/2006/main">
  <p:tag name="AS_UNIQUEID" val="440"/>
</p:tagLst>
</file>

<file path=ppt/tags/tag519.xml><?xml version="1.0" encoding="utf-8"?>
<p:tagLst xmlns:p="http://schemas.openxmlformats.org/presentationml/2006/main">
  <p:tag name="AS_UNIQUEID" val="441"/>
</p:tagLst>
</file>

<file path=ppt/tags/tag520.xml><?xml version="1.0" encoding="utf-8"?>
<p:tagLst xmlns:p="http://schemas.openxmlformats.org/presentationml/2006/main">
  <p:tag name="AS_UNIQUEID" val="442"/>
</p:tagLst>
</file>

<file path=ppt/tags/tag521.xml><?xml version="1.0" encoding="utf-8"?>
<p:tagLst xmlns:p="http://schemas.openxmlformats.org/presentationml/2006/main">
  <p:tag name="AS_UNIQUEID" val="443"/>
</p:tagLst>
</file>

<file path=ppt/tags/tag522.xml><?xml version="1.0" encoding="utf-8"?>
<p:tagLst xmlns:p="http://schemas.openxmlformats.org/presentationml/2006/main">
  <p:tag name="AS_UNIQUEID" val="444"/>
</p:tagLst>
</file>

<file path=ppt/tags/tag523.xml><?xml version="1.0" encoding="utf-8"?>
<p:tagLst xmlns:p="http://schemas.openxmlformats.org/presentationml/2006/main">
  <p:tag name="AS_UNIQUEID" val="445"/>
</p:tagLst>
</file>

<file path=ppt/tags/tag524.xml><?xml version="1.0" encoding="utf-8"?>
<p:tagLst xmlns:p="http://schemas.openxmlformats.org/presentationml/2006/main">
  <p:tag name="AS_UNIQUEID" val="446"/>
</p:tagLst>
</file>

<file path=ppt/tags/tag525.xml><?xml version="1.0" encoding="utf-8"?>
<p:tagLst xmlns:p="http://schemas.openxmlformats.org/presentationml/2006/main">
  <p:tag name="AS_UNIQUEID" val="447"/>
</p:tagLst>
</file>

<file path=ppt/tags/tag526.xml><?xml version="1.0" encoding="utf-8"?>
<p:tagLst xmlns:p="http://schemas.openxmlformats.org/presentationml/2006/main">
  <p:tag name="AS_UNIQUEID" val="448"/>
</p:tagLst>
</file>

<file path=ppt/tags/tag527.xml><?xml version="1.0" encoding="utf-8"?>
<p:tagLst xmlns:p="http://schemas.openxmlformats.org/presentationml/2006/main">
  <p:tag name="AS_UNIQUEID" val="449"/>
</p:tagLst>
</file>

<file path=ppt/tags/tag528.xml><?xml version="1.0" encoding="utf-8"?>
<p:tagLst xmlns:p="http://schemas.openxmlformats.org/presentationml/2006/main">
  <p:tag name="AS_UNIQUEID" val="450"/>
</p:tagLst>
</file>

<file path=ppt/tags/tag529.xml><?xml version="1.0" encoding="utf-8"?>
<p:tagLst xmlns:p="http://schemas.openxmlformats.org/presentationml/2006/main">
  <p:tag name="AS_UNIQUEID" val="451"/>
</p:tagLst>
</file>

<file path=ppt/tags/tag530.xml><?xml version="1.0" encoding="utf-8"?>
<p:tagLst xmlns:p="http://schemas.openxmlformats.org/presentationml/2006/main">
  <p:tag name="AS_UNIQUEID" val="452"/>
</p:tagLst>
</file>

<file path=ppt/tags/tag531.xml><?xml version="1.0" encoding="utf-8"?>
<p:tagLst xmlns:p="http://schemas.openxmlformats.org/presentationml/2006/main">
  <p:tag name="AS_UNIQUEID" val="453"/>
</p:tagLst>
</file>

<file path=ppt/tags/tag532.xml><?xml version="1.0" encoding="utf-8"?>
<p:tagLst xmlns:p="http://schemas.openxmlformats.org/presentationml/2006/main">
  <p:tag name="AS_UNIQUEID" val="454"/>
</p:tagLst>
</file>

<file path=ppt/tags/tag533.xml><?xml version="1.0" encoding="utf-8"?>
<p:tagLst xmlns:p="http://schemas.openxmlformats.org/presentationml/2006/main">
  <p:tag name="AS_UNIQUEID" val="455"/>
</p:tagLst>
</file>

<file path=ppt/tags/tag534.xml><?xml version="1.0" encoding="utf-8"?>
<p:tagLst xmlns:p="http://schemas.openxmlformats.org/presentationml/2006/main">
  <p:tag name="AS_UNIQUEID" val="456"/>
</p:tagLst>
</file>

<file path=ppt/tags/tag535.xml><?xml version="1.0" encoding="utf-8"?>
<p:tagLst xmlns:p="http://schemas.openxmlformats.org/presentationml/2006/main">
  <p:tag name="AS_UNIQUEID" val="457"/>
</p:tagLst>
</file>

<file path=ppt/tags/tag536.xml><?xml version="1.0" encoding="utf-8"?>
<p:tagLst xmlns:p="http://schemas.openxmlformats.org/presentationml/2006/main">
  <p:tag name="AS_UNIQUEID" val="458"/>
</p:tagLst>
</file>

<file path=ppt/tags/tag537.xml><?xml version="1.0" encoding="utf-8"?>
<p:tagLst xmlns:p="http://schemas.openxmlformats.org/presentationml/2006/main">
  <p:tag name="AS_UNIQUEID" val="459"/>
</p:tagLst>
</file>

<file path=ppt/tags/tag538.xml><?xml version="1.0" encoding="utf-8"?>
<p:tagLst xmlns:p="http://schemas.openxmlformats.org/presentationml/2006/main">
  <p:tag name="AS_UNIQUEID" val="460"/>
</p:tagLst>
</file>

<file path=ppt/tags/tag539.xml><?xml version="1.0" encoding="utf-8"?>
<p:tagLst xmlns:p="http://schemas.openxmlformats.org/presentationml/2006/main">
  <p:tag name="AS_UNIQUEID" val="461"/>
</p:tagLst>
</file>

<file path=ppt/tags/tag540.xml><?xml version="1.0" encoding="utf-8"?>
<p:tagLst xmlns:p="http://schemas.openxmlformats.org/presentationml/2006/main">
  <p:tag name="AS_UNIQUEID" val="462"/>
</p:tagLst>
</file>

<file path=ppt/tags/tag541.xml><?xml version="1.0" encoding="utf-8"?>
<p:tagLst xmlns:p="http://schemas.openxmlformats.org/presentationml/2006/main">
  <p:tag name="AS_UNIQUEID" val="463"/>
</p:tagLst>
</file>

<file path=ppt/tags/tag542.xml><?xml version="1.0" encoding="utf-8"?>
<p:tagLst xmlns:p="http://schemas.openxmlformats.org/presentationml/2006/main">
  <p:tag name="AS_UNIQUEID" val="464"/>
</p:tagLst>
</file>

<file path=ppt/tags/tag543.xml><?xml version="1.0" encoding="utf-8"?>
<p:tagLst xmlns:p="http://schemas.openxmlformats.org/presentationml/2006/main">
  <p:tag name="AS_UNIQUEID" val="465"/>
</p:tagLst>
</file>

<file path=ppt/tags/tag544.xml><?xml version="1.0" encoding="utf-8"?>
<p:tagLst xmlns:p="http://schemas.openxmlformats.org/presentationml/2006/main">
  <p:tag name="AS_UNIQUEID" val="466"/>
</p:tagLst>
</file>

<file path=ppt/tags/tag545.xml><?xml version="1.0" encoding="utf-8"?>
<p:tagLst xmlns:p="http://schemas.openxmlformats.org/presentationml/2006/main">
  <p:tag name="AS_UNIQUEID" val="467"/>
</p:tagLst>
</file>

<file path=ppt/tags/tag546.xml><?xml version="1.0" encoding="utf-8"?>
<p:tagLst xmlns:p="http://schemas.openxmlformats.org/presentationml/2006/main">
  <p:tag name="AS_UNIQUEID" val="468"/>
</p:tagLst>
</file>

<file path=ppt/tags/tag547.xml><?xml version="1.0" encoding="utf-8"?>
<p:tagLst xmlns:p="http://schemas.openxmlformats.org/presentationml/2006/main">
  <p:tag name="AS_UNIQUEID" val="469"/>
</p:tagLst>
</file>

<file path=ppt/tags/tag548.xml><?xml version="1.0" encoding="utf-8"?>
<p:tagLst xmlns:p="http://schemas.openxmlformats.org/presentationml/2006/main">
  <p:tag name="AS_UNIQUEID" val="470"/>
</p:tagLst>
</file>

<file path=ppt/tags/tag549.xml><?xml version="1.0" encoding="utf-8"?>
<p:tagLst xmlns:p="http://schemas.openxmlformats.org/presentationml/2006/main">
  <p:tag name="AS_UNIQUEID" val="471"/>
</p:tagLst>
</file>

<file path=ppt/tags/tag550.xml><?xml version="1.0" encoding="utf-8"?>
<p:tagLst xmlns:p="http://schemas.openxmlformats.org/presentationml/2006/main">
  <p:tag name="AS_UNIQUEID" val="472"/>
</p:tagLst>
</file>

<file path=ppt/tags/tag551.xml><?xml version="1.0" encoding="utf-8"?>
<p:tagLst xmlns:p="http://schemas.openxmlformats.org/presentationml/2006/main">
  <p:tag name="AS_UNIQUEID" val="473"/>
</p:tagLst>
</file>

<file path=ppt/tags/tag552.xml><?xml version="1.0" encoding="utf-8"?>
<p:tagLst xmlns:p="http://schemas.openxmlformats.org/presentationml/2006/main">
  <p:tag name="AS_UNIQUEID" val="474"/>
</p:tagLst>
</file>

<file path=ppt/tags/tag553.xml><?xml version="1.0" encoding="utf-8"?>
<p:tagLst xmlns:p="http://schemas.openxmlformats.org/presentationml/2006/main">
  <p:tag name="AS_UNIQUEID" val="475"/>
</p:tagLst>
</file>

<file path=ppt/tags/tag554.xml><?xml version="1.0" encoding="utf-8"?>
<p:tagLst xmlns:p="http://schemas.openxmlformats.org/presentationml/2006/main">
  <p:tag name="AS_UNIQUEID" val="476"/>
</p:tagLst>
</file>

<file path=ppt/tags/tag555.xml><?xml version="1.0" encoding="utf-8"?>
<p:tagLst xmlns:p="http://schemas.openxmlformats.org/presentationml/2006/main">
  <p:tag name="AS_UNIQUEID" val="477"/>
</p:tagLst>
</file>

<file path=ppt/tags/tag556.xml><?xml version="1.0" encoding="utf-8"?>
<p:tagLst xmlns:p="http://schemas.openxmlformats.org/presentationml/2006/main">
  <p:tag name="AS_UNIQUEID" val="478"/>
</p:tagLst>
</file>

<file path=ppt/tags/tag557.xml><?xml version="1.0" encoding="utf-8"?>
<p:tagLst xmlns:p="http://schemas.openxmlformats.org/presentationml/2006/main">
  <p:tag name="AS_UNIQUEID" val="479"/>
</p:tagLst>
</file>

<file path=ppt/tags/tag558.xml><?xml version="1.0" encoding="utf-8"?>
<p:tagLst xmlns:p="http://schemas.openxmlformats.org/presentationml/2006/main">
  <p:tag name="AS_UNIQUEID" val="480"/>
</p:tagLst>
</file>

<file path=ppt/tags/tag559.xml><?xml version="1.0" encoding="utf-8"?>
<p:tagLst xmlns:p="http://schemas.openxmlformats.org/presentationml/2006/main">
  <p:tag name="AS_UNIQUEID" val="1102"/>
</p:tagLst>
</file>

<file path=ppt/tags/tag560.xml><?xml version="1.0" encoding="utf-8"?>
<p:tagLst xmlns:p="http://schemas.openxmlformats.org/presentationml/2006/main">
  <p:tag name="AS_UNIQUEID" val="482"/>
</p:tagLst>
</file>

<file path=ppt/tags/tag561.xml><?xml version="1.0" encoding="utf-8"?>
<p:tagLst xmlns:p="http://schemas.openxmlformats.org/presentationml/2006/main">
  <p:tag name="AS_UNIQUEID" val="483"/>
</p:tagLst>
</file>

<file path=ppt/tags/tag562.xml><?xml version="1.0" encoding="utf-8"?>
<p:tagLst xmlns:p="http://schemas.openxmlformats.org/presentationml/2006/main">
  <p:tag name="AS_UNIQUEID" val="484"/>
</p:tagLst>
</file>

<file path=ppt/tags/tag563.xml><?xml version="1.0" encoding="utf-8"?>
<p:tagLst xmlns:p="http://schemas.openxmlformats.org/presentationml/2006/main">
  <p:tag name="AS_UNIQUEID" val="485"/>
</p:tagLst>
</file>

<file path=ppt/tags/tag564.xml><?xml version="1.0" encoding="utf-8"?>
<p:tagLst xmlns:p="http://schemas.openxmlformats.org/presentationml/2006/main">
  <p:tag name="AS_UNIQUEID" val="486"/>
</p:tagLst>
</file>

<file path=ppt/tags/tag565.xml><?xml version="1.0" encoding="utf-8"?>
<p:tagLst xmlns:p="http://schemas.openxmlformats.org/presentationml/2006/main">
  <p:tag name="AS_UNIQUEID" val="487"/>
</p:tagLst>
</file>

<file path=ppt/tags/tag566.xml><?xml version="1.0" encoding="utf-8"?>
<p:tagLst xmlns:p="http://schemas.openxmlformats.org/presentationml/2006/main">
  <p:tag name="AS_UNIQUEID" val="488"/>
</p:tagLst>
</file>

<file path=ppt/tags/tag567.xml><?xml version="1.0" encoding="utf-8"?>
<p:tagLst xmlns:p="http://schemas.openxmlformats.org/presentationml/2006/main">
  <p:tag name="AS_UNIQUEID" val="489"/>
</p:tagLst>
</file>

<file path=ppt/tags/tag568.xml><?xml version="1.0" encoding="utf-8"?>
<p:tagLst xmlns:p="http://schemas.openxmlformats.org/presentationml/2006/main">
  <p:tag name="AS_UNIQUEID" val="1103"/>
</p:tagLst>
</file>

<file path=ppt/tags/tag569.xml><?xml version="1.0" encoding="utf-8"?>
<p:tagLst xmlns:p="http://schemas.openxmlformats.org/presentationml/2006/main">
  <p:tag name="AS_UNIQUEID" val="491"/>
</p:tagLst>
</file>

<file path=ppt/tags/tag570.xml><?xml version="1.0" encoding="utf-8"?>
<p:tagLst xmlns:p="http://schemas.openxmlformats.org/presentationml/2006/main">
  <p:tag name="AS_UNIQUEID" val="492"/>
</p:tagLst>
</file>

<file path=ppt/tags/tag571.xml><?xml version="1.0" encoding="utf-8"?>
<p:tagLst xmlns:p="http://schemas.openxmlformats.org/presentationml/2006/main">
  <p:tag name="AS_UNIQUEID" val="493"/>
</p:tagLst>
</file>

<file path=ppt/tags/tag572.xml><?xml version="1.0" encoding="utf-8"?>
<p:tagLst xmlns:p="http://schemas.openxmlformats.org/presentationml/2006/main">
  <p:tag name="AS_UNIQUEID" val="494"/>
</p:tagLst>
</file>

<file path=ppt/tags/tag573.xml><?xml version="1.0" encoding="utf-8"?>
<p:tagLst xmlns:p="http://schemas.openxmlformats.org/presentationml/2006/main">
  <p:tag name="AS_UNIQUEID" val="495"/>
</p:tagLst>
</file>

<file path=ppt/tags/tag574.xml><?xml version="1.0" encoding="utf-8"?>
<p:tagLst xmlns:p="http://schemas.openxmlformats.org/presentationml/2006/main">
  <p:tag name="AS_UNIQUEID" val="496"/>
</p:tagLst>
</file>

<file path=ppt/tags/tag575.xml><?xml version="1.0" encoding="utf-8"?>
<p:tagLst xmlns:p="http://schemas.openxmlformats.org/presentationml/2006/main">
  <p:tag name="AS_UNIQUEID" val="497"/>
</p:tagLst>
</file>

<file path=ppt/tags/tag576.xml><?xml version="1.0" encoding="utf-8"?>
<p:tagLst xmlns:p="http://schemas.openxmlformats.org/presentationml/2006/main">
  <p:tag name="AS_UNIQUEID" val="498"/>
</p:tagLst>
</file>

<file path=ppt/tags/tag577.xml><?xml version="1.0" encoding="utf-8"?>
<p:tagLst xmlns:p="http://schemas.openxmlformats.org/presentationml/2006/main">
  <p:tag name="AS_UNIQUEID" val="1104"/>
</p:tagLst>
</file>

<file path=ppt/tags/tag578.xml><?xml version="1.0" encoding="utf-8"?>
<p:tagLst xmlns:p="http://schemas.openxmlformats.org/presentationml/2006/main">
  <p:tag name="AS_UNIQUEID" val="500"/>
</p:tagLst>
</file>

<file path=ppt/tags/tag579.xml><?xml version="1.0" encoding="utf-8"?>
<p:tagLst xmlns:p="http://schemas.openxmlformats.org/presentationml/2006/main">
  <p:tag name="AS_UNIQUEID" val="501"/>
</p:tagLst>
</file>

<file path=ppt/tags/tag580.xml><?xml version="1.0" encoding="utf-8"?>
<p:tagLst xmlns:p="http://schemas.openxmlformats.org/presentationml/2006/main">
  <p:tag name="AS_UNIQUEID" val="502"/>
</p:tagLst>
</file>

<file path=ppt/tags/tag581.xml><?xml version="1.0" encoding="utf-8"?>
<p:tagLst xmlns:p="http://schemas.openxmlformats.org/presentationml/2006/main">
  <p:tag name="AS_UNIQUEID" val="503"/>
</p:tagLst>
</file>

<file path=ppt/tags/tag582.xml><?xml version="1.0" encoding="utf-8"?>
<p:tagLst xmlns:p="http://schemas.openxmlformats.org/presentationml/2006/main">
  <p:tag name="AS_UNIQUEID" val="504"/>
</p:tagLst>
</file>

<file path=ppt/tags/tag583.xml><?xml version="1.0" encoding="utf-8"?>
<p:tagLst xmlns:p="http://schemas.openxmlformats.org/presentationml/2006/main">
  <p:tag name="AS_UNIQUEID" val="505"/>
</p:tagLst>
</file>

<file path=ppt/tags/tag584.xml><?xml version="1.0" encoding="utf-8"?>
<p:tagLst xmlns:p="http://schemas.openxmlformats.org/presentationml/2006/main">
  <p:tag name="AS_UNIQUEID" val="506"/>
</p:tagLst>
</file>

<file path=ppt/tags/tag585.xml><?xml version="1.0" encoding="utf-8"?>
<p:tagLst xmlns:p="http://schemas.openxmlformats.org/presentationml/2006/main">
  <p:tag name="AS_UNIQUEID" val="507"/>
</p:tagLst>
</file>

<file path=ppt/tags/tag586.xml><?xml version="1.0" encoding="utf-8"?>
<p:tagLst xmlns:p="http://schemas.openxmlformats.org/presentationml/2006/main">
  <p:tag name="AS_UNIQUEID" val="508"/>
</p:tagLst>
</file>

<file path=ppt/tags/tag587.xml><?xml version="1.0" encoding="utf-8"?>
<p:tagLst xmlns:p="http://schemas.openxmlformats.org/presentationml/2006/main">
  <p:tag name="AS_UNIQUEID" val="509"/>
</p:tagLst>
</file>

<file path=ppt/tags/tag588.xml><?xml version="1.0" encoding="utf-8"?>
<p:tagLst xmlns:p="http://schemas.openxmlformats.org/presentationml/2006/main">
  <p:tag name="AS_UNIQUEID" val="510"/>
</p:tagLst>
</file>

<file path=ppt/tags/tag589.xml><?xml version="1.0" encoding="utf-8"?>
<p:tagLst xmlns:p="http://schemas.openxmlformats.org/presentationml/2006/main">
  <p:tag name="AS_UNIQUEID" val="511"/>
</p:tagLst>
</file>

<file path=ppt/tags/tag590.xml><?xml version="1.0" encoding="utf-8"?>
<p:tagLst xmlns:p="http://schemas.openxmlformats.org/presentationml/2006/main">
  <p:tag name="AS_UNIQUEID" val="512"/>
</p:tagLst>
</file>

<file path=ppt/tags/tag591.xml><?xml version="1.0" encoding="utf-8"?>
<p:tagLst xmlns:p="http://schemas.openxmlformats.org/presentationml/2006/main">
  <p:tag name="AS_UNIQUEID" val="513"/>
</p:tagLst>
</file>

<file path=ppt/tags/tag592.xml><?xml version="1.0" encoding="utf-8"?>
<p:tagLst xmlns:p="http://schemas.openxmlformats.org/presentationml/2006/main">
  <p:tag name="AS_UNIQUEID" val="514"/>
</p:tagLst>
</file>

<file path=ppt/tags/tag593.xml><?xml version="1.0" encoding="utf-8"?>
<p:tagLst xmlns:p="http://schemas.openxmlformats.org/presentationml/2006/main">
  <p:tag name="AS_UNIQUEID" val="515"/>
</p:tagLst>
</file>

<file path=ppt/tags/tag594.xml><?xml version="1.0" encoding="utf-8"?>
<p:tagLst xmlns:p="http://schemas.openxmlformats.org/presentationml/2006/main">
  <p:tag name="AS_UNIQUEID" val="516"/>
</p:tagLst>
</file>

<file path=ppt/tags/tag595.xml><?xml version="1.0" encoding="utf-8"?>
<p:tagLst xmlns:p="http://schemas.openxmlformats.org/presentationml/2006/main">
  <p:tag name="AS_UNIQUEID" val="517"/>
</p:tagLst>
</file>

<file path=ppt/tags/tag596.xml><?xml version="1.0" encoding="utf-8"?>
<p:tagLst xmlns:p="http://schemas.openxmlformats.org/presentationml/2006/main">
  <p:tag name="AS_UNIQUEID" val="518"/>
</p:tagLst>
</file>

<file path=ppt/tags/tag597.xml><?xml version="1.0" encoding="utf-8"?>
<p:tagLst xmlns:p="http://schemas.openxmlformats.org/presentationml/2006/main">
  <p:tag name="AS_UNIQUEID" val="519"/>
</p:tagLst>
</file>

<file path=ppt/tags/tag598.xml><?xml version="1.0" encoding="utf-8"?>
<p:tagLst xmlns:p="http://schemas.openxmlformats.org/presentationml/2006/main">
  <p:tag name="AS_UNIQUEID" val="520"/>
</p:tagLst>
</file>

<file path=ppt/tags/tag599.xml><?xml version="1.0" encoding="utf-8"?>
<p:tagLst xmlns:p="http://schemas.openxmlformats.org/presentationml/2006/main">
  <p:tag name="AS_UNIQUEID" val="521"/>
</p:tagLst>
</file>

<file path=ppt/tags/tag600.xml><?xml version="1.0" encoding="utf-8"?>
<p:tagLst xmlns:p="http://schemas.openxmlformats.org/presentationml/2006/main">
  <p:tag name="AS_UNIQUEID" val="522"/>
</p:tagLst>
</file>

<file path=ppt/tags/tag601.xml><?xml version="1.0" encoding="utf-8"?>
<p:tagLst xmlns:p="http://schemas.openxmlformats.org/presentationml/2006/main">
  <p:tag name="AS_UNIQUEID" val="523"/>
</p:tagLst>
</file>

<file path=ppt/tags/tag602.xml><?xml version="1.0" encoding="utf-8"?>
<p:tagLst xmlns:p="http://schemas.openxmlformats.org/presentationml/2006/main">
  <p:tag name="AS_UNIQUEID" val="524"/>
</p:tagLst>
</file>

<file path=ppt/tags/tag603.xml><?xml version="1.0" encoding="utf-8"?>
<p:tagLst xmlns:p="http://schemas.openxmlformats.org/presentationml/2006/main">
  <p:tag name="AS_UNIQUEID" val="525"/>
</p:tagLst>
</file>

<file path=ppt/tags/tag604.xml><?xml version="1.0" encoding="utf-8"?>
<p:tagLst xmlns:p="http://schemas.openxmlformats.org/presentationml/2006/main">
  <p:tag name="AS_UNIQUEID" val="526"/>
</p:tagLst>
</file>

<file path=ppt/tags/tag605.xml><?xml version="1.0" encoding="utf-8"?>
<p:tagLst xmlns:p="http://schemas.openxmlformats.org/presentationml/2006/main">
  <p:tag name="AS_UNIQUEID" val="527"/>
</p:tagLst>
</file>

<file path=ppt/tags/tag606.xml><?xml version="1.0" encoding="utf-8"?>
<p:tagLst xmlns:p="http://schemas.openxmlformats.org/presentationml/2006/main">
  <p:tag name="AS_UNIQUEID" val="528"/>
</p:tagLst>
</file>

<file path=ppt/tags/tag607.xml><?xml version="1.0" encoding="utf-8"?>
<p:tagLst xmlns:p="http://schemas.openxmlformats.org/presentationml/2006/main">
  <p:tag name="AS_UNIQUEID" val="529"/>
</p:tagLst>
</file>

<file path=ppt/tags/tag608.xml><?xml version="1.0" encoding="utf-8"?>
<p:tagLst xmlns:p="http://schemas.openxmlformats.org/presentationml/2006/main">
  <p:tag name="AS_UNIQUEID" val="530"/>
</p:tagLst>
</file>

<file path=ppt/tags/tag609.xml><?xml version="1.0" encoding="utf-8"?>
<p:tagLst xmlns:p="http://schemas.openxmlformats.org/presentationml/2006/main">
  <p:tag name="AS_UNIQUEID" val="531"/>
</p:tagLst>
</file>

<file path=ppt/tags/tag610.xml><?xml version="1.0" encoding="utf-8"?>
<p:tagLst xmlns:p="http://schemas.openxmlformats.org/presentationml/2006/main">
  <p:tag name="AS_UNIQUEID" val="532"/>
</p:tagLst>
</file>

<file path=ppt/tags/tag611.xml><?xml version="1.0" encoding="utf-8"?>
<p:tagLst xmlns:p="http://schemas.openxmlformats.org/presentationml/2006/main">
  <p:tag name="AS_UNIQUEID" val="533"/>
</p:tagLst>
</file>

<file path=ppt/tags/tag612.xml><?xml version="1.0" encoding="utf-8"?>
<p:tagLst xmlns:p="http://schemas.openxmlformats.org/presentationml/2006/main">
  <p:tag name="AS_UNIQUEID" val="534"/>
</p:tagLst>
</file>

<file path=ppt/tags/tag613.xml><?xml version="1.0" encoding="utf-8"?>
<p:tagLst xmlns:p="http://schemas.openxmlformats.org/presentationml/2006/main">
  <p:tag name="AS_UNIQUEID" val="535"/>
</p:tagLst>
</file>

<file path=ppt/tags/tag614.xml><?xml version="1.0" encoding="utf-8"?>
<p:tagLst xmlns:p="http://schemas.openxmlformats.org/presentationml/2006/main">
  <p:tag name="AS_UNIQUEID" val="536"/>
</p:tagLst>
</file>

<file path=ppt/tags/tag615.xml><?xml version="1.0" encoding="utf-8"?>
<p:tagLst xmlns:p="http://schemas.openxmlformats.org/presentationml/2006/main">
  <p:tag name="AS_UNIQUEID" val="537"/>
</p:tagLst>
</file>

<file path=ppt/tags/tag616.xml><?xml version="1.0" encoding="utf-8"?>
<p:tagLst xmlns:p="http://schemas.openxmlformats.org/presentationml/2006/main">
  <p:tag name="AS_UNIQUEID" val="538"/>
</p:tagLst>
</file>

<file path=ppt/tags/tag617.xml><?xml version="1.0" encoding="utf-8"?>
<p:tagLst xmlns:p="http://schemas.openxmlformats.org/presentationml/2006/main">
  <p:tag name="AS_UNIQUEID" val="539"/>
</p:tagLst>
</file>

<file path=ppt/tags/tag618.xml><?xml version="1.0" encoding="utf-8"?>
<p:tagLst xmlns:p="http://schemas.openxmlformats.org/presentationml/2006/main">
  <p:tag name="AS_UNIQUEID" val="540"/>
</p:tagLst>
</file>

<file path=ppt/tags/tag619.xml><?xml version="1.0" encoding="utf-8"?>
<p:tagLst xmlns:p="http://schemas.openxmlformats.org/presentationml/2006/main">
  <p:tag name="AS_UNIQUEID" val="541"/>
</p:tagLst>
</file>

<file path=ppt/tags/tag620.xml><?xml version="1.0" encoding="utf-8"?>
<p:tagLst xmlns:p="http://schemas.openxmlformats.org/presentationml/2006/main">
  <p:tag name="AS_UNIQUEID" val="542"/>
</p:tagLst>
</file>

<file path=ppt/tags/tag621.xml><?xml version="1.0" encoding="utf-8"?>
<p:tagLst xmlns:p="http://schemas.openxmlformats.org/presentationml/2006/main">
  <p:tag name="AS_UNIQUEID" val="543"/>
</p:tagLst>
</file>

<file path=ppt/tags/tag622.xml><?xml version="1.0" encoding="utf-8"?>
<p:tagLst xmlns:p="http://schemas.openxmlformats.org/presentationml/2006/main">
  <p:tag name="AS_UNIQUEID" val="544"/>
</p:tagLst>
</file>

<file path=ppt/tags/tag623.xml><?xml version="1.0" encoding="utf-8"?>
<p:tagLst xmlns:p="http://schemas.openxmlformats.org/presentationml/2006/main">
  <p:tag name="AS_UNIQUEID" val="545"/>
</p:tagLst>
</file>

<file path=ppt/tags/tag624.xml><?xml version="1.0" encoding="utf-8"?>
<p:tagLst xmlns:p="http://schemas.openxmlformats.org/presentationml/2006/main">
  <p:tag name="AS_UNIQUEID" val="546"/>
</p:tagLst>
</file>

<file path=ppt/tags/tag625.xml><?xml version="1.0" encoding="utf-8"?>
<p:tagLst xmlns:p="http://schemas.openxmlformats.org/presentationml/2006/main">
  <p:tag name="AS_UNIQUEID" val="547"/>
</p:tagLst>
</file>

<file path=ppt/tags/tag626.xml><?xml version="1.0" encoding="utf-8"?>
<p:tagLst xmlns:p="http://schemas.openxmlformats.org/presentationml/2006/main">
  <p:tag name="AS_UNIQUEID" val="548"/>
</p:tagLst>
</file>

<file path=ppt/tags/tag627.xml><?xml version="1.0" encoding="utf-8"?>
<p:tagLst xmlns:p="http://schemas.openxmlformats.org/presentationml/2006/main">
  <p:tag name="AS_UNIQUEID" val="549"/>
</p:tagLst>
</file>

<file path=ppt/tags/tag628.xml><?xml version="1.0" encoding="utf-8"?>
<p:tagLst xmlns:p="http://schemas.openxmlformats.org/presentationml/2006/main">
  <p:tag name="AS_UNIQUEID" val="550"/>
</p:tagLst>
</file>

<file path=ppt/tags/tag629.xml><?xml version="1.0" encoding="utf-8"?>
<p:tagLst xmlns:p="http://schemas.openxmlformats.org/presentationml/2006/main">
  <p:tag name="AS_UNIQUEID" val="551"/>
</p:tagLst>
</file>

<file path=ppt/tags/tag630.xml><?xml version="1.0" encoding="utf-8"?>
<p:tagLst xmlns:p="http://schemas.openxmlformats.org/presentationml/2006/main">
  <p:tag name="AS_UNIQUEID" val="552"/>
</p:tagLst>
</file>

<file path=ppt/tags/tag631.xml><?xml version="1.0" encoding="utf-8"?>
<p:tagLst xmlns:p="http://schemas.openxmlformats.org/presentationml/2006/main">
  <p:tag name="AS_UNIQUEID" val="553"/>
</p:tagLst>
</file>

<file path=ppt/tags/tag632.xml><?xml version="1.0" encoding="utf-8"?>
<p:tagLst xmlns:p="http://schemas.openxmlformats.org/presentationml/2006/main">
  <p:tag name="AS_UNIQUEID" val="554"/>
</p:tagLst>
</file>

<file path=ppt/tags/tag633.xml><?xml version="1.0" encoding="utf-8"?>
<p:tagLst xmlns:p="http://schemas.openxmlformats.org/presentationml/2006/main">
  <p:tag name="AS_UNIQUEID" val="555"/>
</p:tagLst>
</file>

<file path=ppt/tags/tag634.xml><?xml version="1.0" encoding="utf-8"?>
<p:tagLst xmlns:p="http://schemas.openxmlformats.org/presentationml/2006/main">
  <p:tag name="AS_UNIQUEID" val="556"/>
</p:tagLst>
</file>

<file path=ppt/tags/tag635.xml><?xml version="1.0" encoding="utf-8"?>
<p:tagLst xmlns:p="http://schemas.openxmlformats.org/presentationml/2006/main">
  <p:tag name="AS_UNIQUEID" val="557"/>
</p:tagLst>
</file>

<file path=ppt/tags/tag636.xml><?xml version="1.0" encoding="utf-8"?>
<p:tagLst xmlns:p="http://schemas.openxmlformats.org/presentationml/2006/main">
  <p:tag name="AS_UNIQUEID" val="558"/>
</p:tagLst>
</file>

<file path=ppt/tags/tag637.xml><?xml version="1.0" encoding="utf-8"?>
<p:tagLst xmlns:p="http://schemas.openxmlformats.org/presentationml/2006/main">
  <p:tag name="AS_UNIQUEID" val="559"/>
</p:tagLst>
</file>

<file path=ppt/tags/tag638.xml><?xml version="1.0" encoding="utf-8"?>
<p:tagLst xmlns:p="http://schemas.openxmlformats.org/presentationml/2006/main">
  <p:tag name="AS_UNIQUEID" val="560"/>
</p:tagLst>
</file>

<file path=ppt/tags/tag639.xml><?xml version="1.0" encoding="utf-8"?>
<p:tagLst xmlns:p="http://schemas.openxmlformats.org/presentationml/2006/main">
  <p:tag name="AS_UNIQUEID" val="561"/>
</p:tagLst>
</file>

<file path=ppt/tags/tag640.xml><?xml version="1.0" encoding="utf-8"?>
<p:tagLst xmlns:p="http://schemas.openxmlformats.org/presentationml/2006/main">
  <p:tag name="AS_UNIQUEID" val="562"/>
</p:tagLst>
</file>

<file path=ppt/tags/tag641.xml><?xml version="1.0" encoding="utf-8"?>
<p:tagLst xmlns:p="http://schemas.openxmlformats.org/presentationml/2006/main">
  <p:tag name="AS_UNIQUEID" val="563"/>
</p:tagLst>
</file>

<file path=ppt/tags/tag642.xml><?xml version="1.0" encoding="utf-8"?>
<p:tagLst xmlns:p="http://schemas.openxmlformats.org/presentationml/2006/main">
  <p:tag name="AS_UNIQUEID" val="564"/>
</p:tagLst>
</file>

<file path=ppt/tags/tag643.xml><?xml version="1.0" encoding="utf-8"?>
<p:tagLst xmlns:p="http://schemas.openxmlformats.org/presentationml/2006/main">
  <p:tag name="AS_UNIQUEID" val="565"/>
</p:tagLst>
</file>

<file path=ppt/tags/tag644.xml><?xml version="1.0" encoding="utf-8"?>
<p:tagLst xmlns:p="http://schemas.openxmlformats.org/presentationml/2006/main">
  <p:tag name="AS_UNIQUEID" val="566"/>
</p:tagLst>
</file>

<file path=ppt/tags/tag645.xml><?xml version="1.0" encoding="utf-8"?>
<p:tagLst xmlns:p="http://schemas.openxmlformats.org/presentationml/2006/main">
  <p:tag name="AS_UNIQUEID" val="567"/>
</p:tagLst>
</file>

<file path=ppt/tags/tag646.xml><?xml version="1.0" encoding="utf-8"?>
<p:tagLst xmlns:p="http://schemas.openxmlformats.org/presentationml/2006/main">
  <p:tag name="AS_UNIQUEID" val="568"/>
</p:tagLst>
</file>

<file path=ppt/tags/tag647.xml><?xml version="1.0" encoding="utf-8"?>
<p:tagLst xmlns:p="http://schemas.openxmlformats.org/presentationml/2006/main">
  <p:tag name="AS_UNIQUEID" val="569"/>
</p:tagLst>
</file>

<file path=ppt/tags/tag648.xml><?xml version="1.0" encoding="utf-8"?>
<p:tagLst xmlns:p="http://schemas.openxmlformats.org/presentationml/2006/main">
  <p:tag name="AS_UNIQUEID" val="570"/>
</p:tagLst>
</file>

<file path=ppt/tags/tag649.xml><?xml version="1.0" encoding="utf-8"?>
<p:tagLst xmlns:p="http://schemas.openxmlformats.org/presentationml/2006/main">
  <p:tag name="AS_UNIQUEID" val="571"/>
</p:tagLst>
</file>

<file path=ppt/tags/tag650.xml><?xml version="1.0" encoding="utf-8"?>
<p:tagLst xmlns:p="http://schemas.openxmlformats.org/presentationml/2006/main">
  <p:tag name="AS_UNIQUEID" val="572"/>
</p:tagLst>
</file>

<file path=ppt/tags/tag651.xml><?xml version="1.0" encoding="utf-8"?>
<p:tagLst xmlns:p="http://schemas.openxmlformats.org/presentationml/2006/main">
  <p:tag name="AS_UNIQUEID" val="573"/>
</p:tagLst>
</file>

<file path=ppt/tags/tag652.xml><?xml version="1.0" encoding="utf-8"?>
<p:tagLst xmlns:p="http://schemas.openxmlformats.org/presentationml/2006/main">
  <p:tag name="AS_UNIQUEID" val="574"/>
</p:tagLst>
</file>

<file path=ppt/tags/tag653.xml><?xml version="1.0" encoding="utf-8"?>
<p:tagLst xmlns:p="http://schemas.openxmlformats.org/presentationml/2006/main">
  <p:tag name="AS_UNIQUEID" val="575"/>
</p:tagLst>
</file>

<file path=ppt/tags/tag654.xml><?xml version="1.0" encoding="utf-8"?>
<p:tagLst xmlns:p="http://schemas.openxmlformats.org/presentationml/2006/main">
  <p:tag name="AS_UNIQUEID" val="576"/>
</p:tagLst>
</file>

<file path=ppt/tags/tag655.xml><?xml version="1.0" encoding="utf-8"?>
<p:tagLst xmlns:p="http://schemas.openxmlformats.org/presentationml/2006/main">
  <p:tag name="AS_UNIQUEID" val="577"/>
</p:tagLst>
</file>

<file path=ppt/tags/tag656.xml><?xml version="1.0" encoding="utf-8"?>
<p:tagLst xmlns:p="http://schemas.openxmlformats.org/presentationml/2006/main">
  <p:tag name="AS_UNIQUEID" val="578"/>
</p:tagLst>
</file>

<file path=ppt/tags/tag657.xml><?xml version="1.0" encoding="utf-8"?>
<p:tagLst xmlns:p="http://schemas.openxmlformats.org/presentationml/2006/main">
  <p:tag name="AS_UNIQUEID" val="579"/>
</p:tagLst>
</file>

<file path=ppt/tags/tag658.xml><?xml version="1.0" encoding="utf-8"?>
<p:tagLst xmlns:p="http://schemas.openxmlformats.org/presentationml/2006/main">
  <p:tag name="AS_UNIQUEID" val="580"/>
</p:tagLst>
</file>

<file path=ppt/tags/tag659.xml><?xml version="1.0" encoding="utf-8"?>
<p:tagLst xmlns:p="http://schemas.openxmlformats.org/presentationml/2006/main">
  <p:tag name="AS_UNIQUEID" val="581"/>
</p:tagLst>
</file>

<file path=ppt/tags/tag660.xml><?xml version="1.0" encoding="utf-8"?>
<p:tagLst xmlns:p="http://schemas.openxmlformats.org/presentationml/2006/main">
  <p:tag name="AS_UNIQUEID" val="582"/>
</p:tagLst>
</file>

<file path=ppt/tags/tag661.xml><?xml version="1.0" encoding="utf-8"?>
<p:tagLst xmlns:p="http://schemas.openxmlformats.org/presentationml/2006/main">
  <p:tag name="AS_UNIQUEID" val="583"/>
</p:tagLst>
</file>

<file path=ppt/tags/tag662.xml><?xml version="1.0" encoding="utf-8"?>
<p:tagLst xmlns:p="http://schemas.openxmlformats.org/presentationml/2006/main">
  <p:tag name="AS_UNIQUEID" val="584"/>
</p:tagLst>
</file>

<file path=ppt/tags/tag663.xml><?xml version="1.0" encoding="utf-8"?>
<p:tagLst xmlns:p="http://schemas.openxmlformats.org/presentationml/2006/main">
  <p:tag name="AS_UNIQUEID" val="585"/>
</p:tagLst>
</file>

<file path=ppt/tags/tag664.xml><?xml version="1.0" encoding="utf-8"?>
<p:tagLst xmlns:p="http://schemas.openxmlformats.org/presentationml/2006/main">
  <p:tag name="AS_UNIQUEID" val="586"/>
</p:tagLst>
</file>

<file path=ppt/tags/tag665.xml><?xml version="1.0" encoding="utf-8"?>
<p:tagLst xmlns:p="http://schemas.openxmlformats.org/presentationml/2006/main">
  <p:tag name="AS_UNIQUEID" val="587"/>
</p:tagLst>
</file>

<file path=ppt/tags/tag666.xml><?xml version="1.0" encoding="utf-8"?>
<p:tagLst xmlns:p="http://schemas.openxmlformats.org/presentationml/2006/main">
  <p:tag name="AS_UNIQUEID" val="588"/>
</p:tagLst>
</file>

<file path=ppt/tags/tag667.xml><?xml version="1.0" encoding="utf-8"?>
<p:tagLst xmlns:p="http://schemas.openxmlformats.org/presentationml/2006/main">
  <p:tag name="AS_UNIQUEID" val="589"/>
</p:tagLst>
</file>

<file path=ppt/tags/tag668.xml><?xml version="1.0" encoding="utf-8"?>
<p:tagLst xmlns:p="http://schemas.openxmlformats.org/presentationml/2006/main">
  <p:tag name="AS_UNIQUEID" val="590"/>
</p:tagLst>
</file>

<file path=ppt/tags/tag669.xml><?xml version="1.0" encoding="utf-8"?>
<p:tagLst xmlns:p="http://schemas.openxmlformats.org/presentationml/2006/main">
  <p:tag name="AS_UNIQUEID" val="591"/>
</p:tagLst>
</file>

<file path=ppt/tags/tag670.xml><?xml version="1.0" encoding="utf-8"?>
<p:tagLst xmlns:p="http://schemas.openxmlformats.org/presentationml/2006/main">
  <p:tag name="AS_UNIQUEID" val="592"/>
</p:tagLst>
</file>

<file path=ppt/tags/tag671.xml><?xml version="1.0" encoding="utf-8"?>
<p:tagLst xmlns:p="http://schemas.openxmlformats.org/presentationml/2006/main">
  <p:tag name="AS_UNIQUEID" val="593"/>
</p:tagLst>
</file>

<file path=ppt/tags/tag672.xml><?xml version="1.0" encoding="utf-8"?>
<p:tagLst xmlns:p="http://schemas.openxmlformats.org/presentationml/2006/main">
  <p:tag name="AS_UNIQUEID" val="594"/>
</p:tagLst>
</file>

<file path=ppt/tags/tag673.xml><?xml version="1.0" encoding="utf-8"?>
<p:tagLst xmlns:p="http://schemas.openxmlformats.org/presentationml/2006/main">
  <p:tag name="AS_UNIQUEID" val="595"/>
</p:tagLst>
</file>

<file path=ppt/tags/tag674.xml><?xml version="1.0" encoding="utf-8"?>
<p:tagLst xmlns:p="http://schemas.openxmlformats.org/presentationml/2006/main">
  <p:tag name="AS_UNIQUEID" val="596"/>
</p:tagLst>
</file>

<file path=ppt/tags/tag675.xml><?xml version="1.0" encoding="utf-8"?>
<p:tagLst xmlns:p="http://schemas.openxmlformats.org/presentationml/2006/main">
  <p:tag name="AS_UNIQUEID" val="597"/>
</p:tagLst>
</file>

<file path=ppt/tags/tag676.xml><?xml version="1.0" encoding="utf-8"?>
<p:tagLst xmlns:p="http://schemas.openxmlformats.org/presentationml/2006/main">
  <p:tag name="AS_UNIQUEID" val="598"/>
</p:tagLst>
</file>

<file path=ppt/tags/tag677.xml><?xml version="1.0" encoding="utf-8"?>
<p:tagLst xmlns:p="http://schemas.openxmlformats.org/presentationml/2006/main">
  <p:tag name="AS_UNIQUEID" val="599"/>
</p:tagLst>
</file>

<file path=ppt/tags/tag678.xml><?xml version="1.0" encoding="utf-8"?>
<p:tagLst xmlns:p="http://schemas.openxmlformats.org/presentationml/2006/main">
  <p:tag name="AS_UNIQUEID" val="600"/>
</p:tagLst>
</file>

<file path=ppt/tags/tag679.xml><?xml version="1.0" encoding="utf-8"?>
<p:tagLst xmlns:p="http://schemas.openxmlformats.org/presentationml/2006/main">
  <p:tag name="AS_UNIQUEID" val="601"/>
</p:tagLst>
</file>

<file path=ppt/tags/tag680.xml><?xml version="1.0" encoding="utf-8"?>
<p:tagLst xmlns:p="http://schemas.openxmlformats.org/presentationml/2006/main">
  <p:tag name="AS_UNIQUEID" val="602"/>
</p:tagLst>
</file>

<file path=ppt/tags/tag681.xml><?xml version="1.0" encoding="utf-8"?>
<p:tagLst xmlns:p="http://schemas.openxmlformats.org/presentationml/2006/main">
  <p:tag name="AS_UNIQUEID" val="603"/>
</p:tagLst>
</file>

<file path=ppt/tags/tag682.xml><?xml version="1.0" encoding="utf-8"?>
<p:tagLst xmlns:p="http://schemas.openxmlformats.org/presentationml/2006/main">
  <p:tag name="AS_UNIQUEID" val="604"/>
</p:tagLst>
</file>

<file path=ppt/tags/tag683.xml><?xml version="1.0" encoding="utf-8"?>
<p:tagLst xmlns:p="http://schemas.openxmlformats.org/presentationml/2006/main">
  <p:tag name="AS_UNIQUEID" val="605"/>
</p:tagLst>
</file>

<file path=ppt/tags/tag684.xml><?xml version="1.0" encoding="utf-8"?>
<p:tagLst xmlns:p="http://schemas.openxmlformats.org/presentationml/2006/main">
  <p:tag name="AS_UNIQUEID" val="606"/>
</p:tagLst>
</file>

<file path=ppt/tags/tag685.xml><?xml version="1.0" encoding="utf-8"?>
<p:tagLst xmlns:p="http://schemas.openxmlformats.org/presentationml/2006/main">
  <p:tag name="AS_UNIQUEID" val="607"/>
</p:tagLst>
</file>

<file path=ppt/tags/tag686.xml><?xml version="1.0" encoding="utf-8"?>
<p:tagLst xmlns:p="http://schemas.openxmlformats.org/presentationml/2006/main">
  <p:tag name="AS_UNIQUEID" val="608"/>
</p:tagLst>
</file>

<file path=ppt/tags/tag687.xml><?xml version="1.0" encoding="utf-8"?>
<p:tagLst xmlns:p="http://schemas.openxmlformats.org/presentationml/2006/main">
  <p:tag name="AS_UNIQUEID" val="609"/>
</p:tagLst>
</file>

<file path=ppt/tags/tag688.xml><?xml version="1.0" encoding="utf-8"?>
<p:tagLst xmlns:p="http://schemas.openxmlformats.org/presentationml/2006/main">
  <p:tag name="AS_UNIQUEID" val="1105"/>
</p:tagLst>
</file>

<file path=ppt/tags/tag689.xml><?xml version="1.0" encoding="utf-8"?>
<p:tagLst xmlns:p="http://schemas.openxmlformats.org/presentationml/2006/main">
  <p:tag name="AS_UNIQUEID" val="611"/>
</p:tagLst>
</file>

<file path=ppt/tags/tag690.xml><?xml version="1.0" encoding="utf-8"?>
<p:tagLst xmlns:p="http://schemas.openxmlformats.org/presentationml/2006/main">
  <p:tag name="AS_UNIQUEID" val="612"/>
</p:tagLst>
</file>

<file path=ppt/tags/tag691.xml><?xml version="1.0" encoding="utf-8"?>
<p:tagLst xmlns:p="http://schemas.openxmlformats.org/presentationml/2006/main">
  <p:tag name="AS_UNIQUEID" val="613"/>
</p:tagLst>
</file>

<file path=ppt/tags/tag692.xml><?xml version="1.0" encoding="utf-8"?>
<p:tagLst xmlns:p="http://schemas.openxmlformats.org/presentationml/2006/main">
  <p:tag name="AS_UNIQUEID" val="614"/>
</p:tagLst>
</file>

<file path=ppt/tags/tag693.xml><?xml version="1.0" encoding="utf-8"?>
<p:tagLst xmlns:p="http://schemas.openxmlformats.org/presentationml/2006/main">
  <p:tag name="AS_UNIQUEID" val="615"/>
</p:tagLst>
</file>

<file path=ppt/tags/tag694.xml><?xml version="1.0" encoding="utf-8"?>
<p:tagLst xmlns:p="http://schemas.openxmlformats.org/presentationml/2006/main">
  <p:tag name="AS_UNIQUEID" val="616"/>
</p:tagLst>
</file>

<file path=ppt/tags/tag695.xml><?xml version="1.0" encoding="utf-8"?>
<p:tagLst xmlns:p="http://schemas.openxmlformats.org/presentationml/2006/main">
  <p:tag name="AS_UNIQUEID" val="617"/>
</p:tagLst>
</file>

<file path=ppt/tags/tag696.xml><?xml version="1.0" encoding="utf-8"?>
<p:tagLst xmlns:p="http://schemas.openxmlformats.org/presentationml/2006/main">
  <p:tag name="AS_UNIQUEID" val="1106"/>
</p:tagLst>
</file>

<file path=ppt/tags/tag697.xml><?xml version="1.0" encoding="utf-8"?>
<p:tagLst xmlns:p="http://schemas.openxmlformats.org/presentationml/2006/main">
  <p:tag name="AS_UNIQUEID" val="619"/>
</p:tagLst>
</file>

<file path=ppt/tags/tag698.xml><?xml version="1.0" encoding="utf-8"?>
<p:tagLst xmlns:p="http://schemas.openxmlformats.org/presentationml/2006/main">
  <p:tag name="AS_UNIQUEID" val="620"/>
</p:tagLst>
</file>

<file path=ppt/tags/tag699.xml><?xml version="1.0" encoding="utf-8"?>
<p:tagLst xmlns:p="http://schemas.openxmlformats.org/presentationml/2006/main">
  <p:tag name="AS_UNIQUEID" val="621"/>
</p:tagLst>
</file>

<file path=ppt/tags/tag700.xml><?xml version="1.0" encoding="utf-8"?>
<p:tagLst xmlns:p="http://schemas.openxmlformats.org/presentationml/2006/main">
  <p:tag name="AS_UNIQUEID" val="622"/>
</p:tagLst>
</file>

<file path=ppt/tags/tag701.xml><?xml version="1.0" encoding="utf-8"?>
<p:tagLst xmlns:p="http://schemas.openxmlformats.org/presentationml/2006/main">
  <p:tag name="AS_UNIQUEID" val="623"/>
</p:tagLst>
</file>

<file path=ppt/tags/tag702.xml><?xml version="1.0" encoding="utf-8"?>
<p:tagLst xmlns:p="http://schemas.openxmlformats.org/presentationml/2006/main">
  <p:tag name="AS_UNIQUEID" val="624"/>
</p:tagLst>
</file>

<file path=ppt/tags/tag703.xml><?xml version="1.0" encoding="utf-8"?>
<p:tagLst xmlns:p="http://schemas.openxmlformats.org/presentationml/2006/main">
  <p:tag name="AS_UNIQUEID" val="1107"/>
</p:tagLst>
</file>

<file path=ppt/tags/tag704.xml><?xml version="1.0" encoding="utf-8"?>
<p:tagLst xmlns:p="http://schemas.openxmlformats.org/presentationml/2006/main">
  <p:tag name="AS_UNIQUEID" val="626"/>
</p:tagLst>
</file>

<file path=ppt/tags/tag705.xml><?xml version="1.0" encoding="utf-8"?>
<p:tagLst xmlns:p="http://schemas.openxmlformats.org/presentationml/2006/main">
  <p:tag name="AS_UNIQUEID" val="627"/>
</p:tagLst>
</file>

<file path=ppt/tags/tag706.xml><?xml version="1.0" encoding="utf-8"?>
<p:tagLst xmlns:p="http://schemas.openxmlformats.org/presentationml/2006/main">
  <p:tag name="AS_UNIQUEID" val="628"/>
</p:tagLst>
</file>

<file path=ppt/tags/tag707.xml><?xml version="1.0" encoding="utf-8"?>
<p:tagLst xmlns:p="http://schemas.openxmlformats.org/presentationml/2006/main">
  <p:tag name="AS_UNIQUEID" val="629"/>
</p:tagLst>
</file>

<file path=ppt/tags/tag708.xml><?xml version="1.0" encoding="utf-8"?>
<p:tagLst xmlns:p="http://schemas.openxmlformats.org/presentationml/2006/main">
  <p:tag name="AS_UNIQUEID" val="630"/>
</p:tagLst>
</file>

<file path=ppt/tags/tag709.xml><?xml version="1.0" encoding="utf-8"?>
<p:tagLst xmlns:p="http://schemas.openxmlformats.org/presentationml/2006/main">
  <p:tag name="AS_UNIQUEID" val="631"/>
</p:tagLst>
</file>

<file path=ppt/tags/tag710.xml><?xml version="1.0" encoding="utf-8"?>
<p:tagLst xmlns:p="http://schemas.openxmlformats.org/presentationml/2006/main">
  <p:tag name="AS_UNIQUEID" val="632"/>
</p:tagLst>
</file>

<file path=ppt/tags/tag711.xml><?xml version="1.0" encoding="utf-8"?>
<p:tagLst xmlns:p="http://schemas.openxmlformats.org/presentationml/2006/main">
  <p:tag name="AS_UNIQUEID" val="1108"/>
</p:tagLst>
</file>

<file path=ppt/tags/tag712.xml><?xml version="1.0" encoding="utf-8"?>
<p:tagLst xmlns:p="http://schemas.openxmlformats.org/presentationml/2006/main">
  <p:tag name="AS_UNIQUEID" val="634"/>
</p:tagLst>
</file>

<file path=ppt/tags/tag713.xml><?xml version="1.0" encoding="utf-8"?>
<p:tagLst xmlns:p="http://schemas.openxmlformats.org/presentationml/2006/main">
  <p:tag name="AS_UNIQUEID" val="635"/>
</p:tagLst>
</file>

<file path=ppt/tags/tag714.xml><?xml version="1.0" encoding="utf-8"?>
<p:tagLst xmlns:p="http://schemas.openxmlformats.org/presentationml/2006/main">
  <p:tag name="AS_UNIQUEID" val="636"/>
</p:tagLst>
</file>

<file path=ppt/tags/tag715.xml><?xml version="1.0" encoding="utf-8"?>
<p:tagLst xmlns:p="http://schemas.openxmlformats.org/presentationml/2006/main">
  <p:tag name="AS_UNIQUEID" val="637"/>
</p:tagLst>
</file>

<file path=ppt/tags/tag716.xml><?xml version="1.0" encoding="utf-8"?>
<p:tagLst xmlns:p="http://schemas.openxmlformats.org/presentationml/2006/main">
  <p:tag name="AS_UNIQUEID" val="638"/>
</p:tagLst>
</file>

<file path=ppt/tags/tag717.xml><?xml version="1.0" encoding="utf-8"?>
<p:tagLst xmlns:p="http://schemas.openxmlformats.org/presentationml/2006/main">
  <p:tag name="AS_UNIQUEID" val="639"/>
</p:tagLst>
</file>

<file path=ppt/tags/tag718.xml><?xml version="1.0" encoding="utf-8"?>
<p:tagLst xmlns:p="http://schemas.openxmlformats.org/presentationml/2006/main">
  <p:tag name="AS_UNIQUEID" val="640"/>
</p:tagLst>
</file>

<file path=ppt/tags/tag719.xml><?xml version="1.0" encoding="utf-8"?>
<p:tagLst xmlns:p="http://schemas.openxmlformats.org/presentationml/2006/main">
  <p:tag name="AS_UNIQUEID" val="1109"/>
</p:tagLst>
</file>

<file path=ppt/tags/tag720.xml><?xml version="1.0" encoding="utf-8"?>
<p:tagLst xmlns:p="http://schemas.openxmlformats.org/presentationml/2006/main">
  <p:tag name="AS_UNIQUEID" val="642"/>
</p:tagLst>
</file>

<file path=ppt/tags/tag721.xml><?xml version="1.0" encoding="utf-8"?>
<p:tagLst xmlns:p="http://schemas.openxmlformats.org/presentationml/2006/main">
  <p:tag name="AS_UNIQUEID" val="643"/>
</p:tagLst>
</file>

<file path=ppt/tags/tag722.xml><?xml version="1.0" encoding="utf-8"?>
<p:tagLst xmlns:p="http://schemas.openxmlformats.org/presentationml/2006/main">
  <p:tag name="AS_UNIQUEID" val="644"/>
</p:tagLst>
</file>

<file path=ppt/tags/tag723.xml><?xml version="1.0" encoding="utf-8"?>
<p:tagLst xmlns:p="http://schemas.openxmlformats.org/presentationml/2006/main">
  <p:tag name="AS_UNIQUEID" val="645"/>
</p:tagLst>
</file>

<file path=ppt/tags/tag724.xml><?xml version="1.0" encoding="utf-8"?>
<p:tagLst xmlns:p="http://schemas.openxmlformats.org/presentationml/2006/main">
  <p:tag name="AS_UNIQUEID" val="646"/>
</p:tagLst>
</file>

<file path=ppt/tags/tag725.xml><?xml version="1.0" encoding="utf-8"?>
<p:tagLst xmlns:p="http://schemas.openxmlformats.org/presentationml/2006/main">
  <p:tag name="AS_UNIQUEID" val="647"/>
</p:tagLst>
</file>

<file path=ppt/tags/tag726.xml><?xml version="1.0" encoding="utf-8"?>
<p:tagLst xmlns:p="http://schemas.openxmlformats.org/presentationml/2006/main">
  <p:tag name="AS_UNIQUEID" val="648"/>
</p:tagLst>
</file>

<file path=ppt/tags/tag727.xml><?xml version="1.0" encoding="utf-8"?>
<p:tagLst xmlns:p="http://schemas.openxmlformats.org/presentationml/2006/main">
  <p:tag name="AS_UNIQUEID" val="649"/>
</p:tagLst>
</file>

<file path=ppt/tags/tag728.xml><?xml version="1.0" encoding="utf-8"?>
<p:tagLst xmlns:p="http://schemas.openxmlformats.org/presentationml/2006/main">
  <p:tag name="AS_UNIQUEID" val="1110"/>
</p:tagLst>
</file>

<file path=ppt/tags/tag729.xml><?xml version="1.0" encoding="utf-8"?>
<p:tagLst xmlns:p="http://schemas.openxmlformats.org/presentationml/2006/main">
  <p:tag name="AS_UNIQUEID" val="651"/>
</p:tagLst>
</file>

<file path=ppt/tags/tag730.xml><?xml version="1.0" encoding="utf-8"?>
<p:tagLst xmlns:p="http://schemas.openxmlformats.org/presentationml/2006/main">
  <p:tag name="AS_UNIQUEID" val="652"/>
</p:tagLst>
</file>

<file path=ppt/tags/tag731.xml><?xml version="1.0" encoding="utf-8"?>
<p:tagLst xmlns:p="http://schemas.openxmlformats.org/presentationml/2006/main">
  <p:tag name="AS_UNIQUEID" val="653"/>
</p:tagLst>
</file>

<file path=ppt/tags/tag732.xml><?xml version="1.0" encoding="utf-8"?>
<p:tagLst xmlns:p="http://schemas.openxmlformats.org/presentationml/2006/main">
  <p:tag name="AS_UNIQUEID" val="654"/>
</p:tagLst>
</file>

<file path=ppt/tags/tag733.xml><?xml version="1.0" encoding="utf-8"?>
<p:tagLst xmlns:p="http://schemas.openxmlformats.org/presentationml/2006/main">
  <p:tag name="AS_UNIQUEID" val="655"/>
</p:tagLst>
</file>

<file path=ppt/tags/tag734.xml><?xml version="1.0" encoding="utf-8"?>
<p:tagLst xmlns:p="http://schemas.openxmlformats.org/presentationml/2006/main">
  <p:tag name="AS_UNIQUEID" val="656"/>
</p:tagLst>
</file>

<file path=ppt/tags/tag735.xml><?xml version="1.0" encoding="utf-8"?>
<p:tagLst xmlns:p="http://schemas.openxmlformats.org/presentationml/2006/main">
  <p:tag name="AS_UNIQUEID" val="657"/>
</p:tagLst>
</file>

<file path=ppt/tags/tag736.xml><?xml version="1.0" encoding="utf-8"?>
<p:tagLst xmlns:p="http://schemas.openxmlformats.org/presentationml/2006/main">
  <p:tag name="AS_UNIQUEID" val="1186"/>
</p:tagLst>
</file>

<file path=ppt/tags/tag737.xml><?xml version="1.0" encoding="utf-8"?>
<p:tagLst xmlns:p="http://schemas.openxmlformats.org/presentationml/2006/main">
  <p:tag name="AS_UNIQUEID" val="1187"/>
</p:tagLst>
</file>

<file path=ppt/tags/tag73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15</Slides>
  <Notes>0</Notes>
  <TotalTime>1</TotalTime>
  <HiddenSlides>0</HiddenSlides>
  <MMClips>1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5">
      <vt:lpstr>Arial</vt:lpstr>
      <vt:lpstr>Calibri</vt:lpstr>
      <vt:lpstr>宋体</vt:lpstr>
      <vt:lpstr>思源宋体 CN Heavy</vt:lpstr>
      <vt:lpstr>思源宋体 CN Medium</vt:lpstr>
      <vt:lpstr>等线</vt:lpstr>
      <vt:lpstr>Aparajita</vt:lpstr>
      <vt:lpstr>思源黑体</vt:lpstr>
      <vt:lpstr>字由点字典黑 45J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学习篇</vt:lpstr>
      <vt:lpstr>学习篇</vt:lpstr>
      <vt:lpstr>PowerPoint Presentation</vt:lpstr>
      <vt:lpstr>生活篇</vt:lpstr>
      <vt:lpstr>生活篇</vt:lpstr>
      <vt:lpstr>生活篇</vt:lpstr>
      <vt:lpstr>PowerPoint Presentation</vt:lpstr>
      <vt:lpstr>职业篇</vt:lpstr>
      <vt:lpstr>职业篇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2024-09-23T19:48:13.176</cp:lastPrinted>
  <dcterms:created xsi:type="dcterms:W3CDTF">2024-09-23T11:48:13Z</dcterms:created>
  <dcterms:modified xsi:type="dcterms:W3CDTF">2024-09-23T11:48:17Z</dcterms:modified>
</cp:coreProperties>
</file>