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08BDF-55C3-48BC-B726-19B59D68C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42DDD-A7E9-40B0-AB2B-9E427241B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F7BB1-DF7C-4C63-B6F3-1CF351B99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F92675-347E-422F-B17F-B278592FB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D1E0F2-A9A4-46BE-86D6-049BD6E5C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6667EF-EA3D-4875-96C1-6BC8C0A85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CA22A0-08DF-4F58-97B0-701FF280A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C8D307-9A28-4F63-B506-994C85BEA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3B27AF-C1BF-4B7D-B4AB-975529F96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1F1C7-0A9A-4994-8206-E4FBD28CA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A97B1-FDF0-433A-B3A4-AF7AE9484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0240232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护理服务培训分享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护理服务实践与案例分享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护理服务行业发展趋势与展望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护理服务培训的挑战与解决方案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护理服务概述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128" r="311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护理服务是指为满足患者的生理、心理和社会需求，提供的专业护理和关怀服务。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护理服务是医疗体系的重要组成部分，对于患者的康复和生命质量的提高具有至关重要的作用。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以患者为中心，尊重患者的尊严和权利，关注患者的舒适和需求。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遵循医学科学原理，提供科学、规范、专业的护理服务。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确保患者的安全和健康，预防感染和减少并发症的发生。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99" b="1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91" b="29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按服务场所分类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医院护理、社区护理、家庭护理等。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按服务对象分类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成人护理、儿童护理、老人护理等。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按服务内容分类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基础护理、专科护理、康复护理等。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护理服务培训内容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培训内容包括但不限于测量生命体征、更换床单、协助病人进食和如厕等。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使护理人员掌握基础护理技能，能够独立完成病人的日常照护工作。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500" r="1750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708" b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通过理论授课、实践操作和模拟训练等多种方式进行培训，确保护理人员熟练掌握基础护理技能。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培训内容包括但不限于急救措施、心肺复苏、使用呼吸机等。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高级护理技能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使护理人员具备高级护理技能，能够在紧急情况下迅速采取正确的应对措施，保障病人安全。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通过专业讲师授课、案例分析和实践操作等方式进行培训，提高护理人员应对紧急情况的能力。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高级护理技能培训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使护理人员具备良好的服务态度和沟通能力，提高病人满意度和信任度。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服务态度与沟通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培训内容包括但不限于如何与病人及其家属进行有效沟通、处理投诉和建立良好护患关系等。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通过角色扮演、案例分析和小组讨论等方式进行培训，帮助护理人员掌握有效的沟通技巧和服务态度。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792" r="1879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083" r="170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护理服务态度与沟通培训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护理服务实践与案例分享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https://d.book118.com/146024023214010040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2024-09-07T09:26:16.877</cp:lastPrinted>
  <dcterms:created xsi:type="dcterms:W3CDTF">2024-09-07T01:26:16Z</dcterms:created>
  <dcterms:modified xsi:type="dcterms:W3CDTF">2024-09-07T01:26:18Z</dcterms:modified>
</cp:coreProperties>
</file>