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5F3602-74E0-42C9-9A56-7DBF1FAA7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4211D6-22AF-46AE-A0A6-FF533E853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D1B12CF-83B8-43F4-8603-82A2A07346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B7C2FEE-0CA1-480B-96B8-623B54D263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F0BC928-1350-4375-A3B3-A00ADC52FC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E70247-A4A6-4AC6-A7D3-6BB9C5CE88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89DD96-A019-418B-8913-FAD7E0CF51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9E32B2-9A2D-47EB-B95F-5792F79133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F9443F-25BF-48DE-8316-F6C738AB97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A989E5-2EAF-4479-9237-416A97DEDE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846501-336F-4E4F-806B-9AF2A5C9C9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6024232004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相关性分析原理在图书情报分析中的应用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相关性分析原理概述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图书情报数据源及预处理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基于相关性分析的图书情报挖掘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相关性分析结果可视化与解读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相关性分析在图书情报分析中的挑战与前景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0491" b="1049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4938" b="49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探究图书情报的内在联系</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通过相关性分析，揭示不同图书情报之间的潜在联系和规律，为情报分析和决策提供支持。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应对信息爆炸的挑战</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在信息爆炸的时代，利用相关性分析原理可以帮助图书情报机构快速准确地处理和分析大量信息，提高工作效率。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推动图书情报领域的发展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将相关性分析原理应用于图书情报分析，有助于推动该领域的理论创新和实践发展。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提升情报价值</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通过相关性分析，可以挖掘出隐藏在大量图书情报中的有价值信息，为决策者提供重要参考。</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促进知识创新</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相关性分析能够揭示不同领域、不同学科之间的知识关联，为知识创新提供灵感和思路。</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优化资源配置</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相关性分析可以帮助图书情报机构了解读者需求和资源利用情况，从而优化资源配置，提高资源利用效率。</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增强情报竞争力</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将相关性分析原理应用于图书情报分析，有助于提高情报分析的准确性和时效性，增强图书情报机构的竞争力。</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图书情报分析的重要性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相关性分析原理概述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相关性定义</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相关性是指两个或多个变量之间的关系，当一个变量变化时，另一个变量也会随之变化。</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在图书情报分析中，相关性通常指的是文献资源之间的关联程度，如不同主题、不同作者、不同出版机构之间的文献资源是否存在某种联系。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相关性分析方法</a:t>
              </a:r>
            </a:p>
          </p:txBody>
        </p:sp>
      </p:grpSp>
      <p:sp>
        <p:nvSpPr>
          <p:cNvPr id="27" name="TextBox 27"/>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利用统计学原理对文献资源进行量化分析，计算相关系数、回归方程等统计量，以揭示文献资源之间的相关关系。</a:t>
            </a:r>
          </a:p>
        </p:txBody>
      </p:sp>
      <p:sp>
        <p:nvSpPr>
          <p:cNvPr id="28" name="TextBox 28"/>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文本挖掘方法</a:t>
            </a:r>
          </a:p>
        </p:txBody>
      </p:sp>
      <p:sp>
        <p:nvSpPr>
          <p:cNvPr id="29" name="TextBox 29"/>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通过自然语言处理、文本聚类、主题模型等文本挖掘技术，发现文献资源中的主题、关键词、共现词等信息，进而分析文献资源之间的相关性。</a:t>
            </a:r>
          </a:p>
        </p:txBody>
      </p:sp>
      <p:sp>
        <p:nvSpPr>
          <p:cNvPr id="30" name="TextBox 3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网络分析方法</a:t>
            </a:r>
          </a:p>
        </p:txBody>
      </p:sp>
      <p:sp>
        <p:nvSpPr>
          <p:cNvPr id="31" name="TextBox 31"/>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chemeClr val="dk1">
                    <a:alpha val="100000"/>
                  </a:schemeClr>
                </a:solidFill>
                <a:latin typeface="Microsoft Yahei"/>
                <a:ea typeface="Microsoft Yahei"/>
                <a:cs typeface="Microsoft Yahei"/>
              </a:rPr>
              <a:t>将文献资源看作网络中的节点，利用复杂网络理论和方法分析文献资源之间的引用、共被引、耦合等关系，揭示文献资源之间的相关性和知识结构。</a:t>
            </a:r>
          </a:p>
        </p:txBody>
      </p:sp>
      <p:sp>
        <p:nvSpPr>
          <p:cNvPr id="32" name="TextBox 32"/>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统计方法</a:t>
            </a:r>
          </a:p>
        </p:txBody>
      </p:sp>
      <p:sp>
        <p:nvSpPr>
          <p:cNvPr id="33" name="AutoShape 33"/>
          <p:cNvSpPr/>
          <p:nvPr/>
        </p:nvSpPr>
        <p:spPr>
          <a:xfrm>
            <a:off x="616886" y="1350481"/>
            <a:ext cx="4929007" cy="4929007"/>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1224015" y="1957609"/>
            <a:ext cx="3714750" cy="371475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795515" y="2529109"/>
            <a:ext cx="2571750" cy="25717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533112" y="3266707"/>
            <a:ext cx="1096555" cy="1096555"/>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相关性分析在图书情报分析中的意义</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相关性分析可以帮助图书情报机构更好地了解用户需求，为用户提供更加精准、个性化的信息服务。同时，也可以为学科导航、知识组织等提供有力支持。</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提高信息服务水平</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通过相关性分析，可以发现不同文献资源之间的联系和规律，为图书情报工作提供有价值的参考信息。</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揭示文献资源之间的联系</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通过对馆藏资源的相关性分析，可以了解不同学科领域、不同类型文献之间的关联程度，为馆藏资源配置提供科学依据。</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优化馆藏资源配置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图书情报数据源及预处理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合作数据库数据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与其他图书馆或信息机构合作的共享数据库，如联合目录、馆际互借系统等。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图书馆自动化系统数据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包括图书借阅记录、读者信息、馆藏书目数据等。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网络爬虫数据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通过爬取网上书店、书评网站、社交媒体等平台的图书信息和读者评论获取。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图书情报数据源类型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数据收集</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根据分析需求，确定数据源并收集相关数据。</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数据清洗</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去除重复、无效和错误数据，处理缺失值和异常值。</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数据转换</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将数据转换为适合分析的格式和类型，如将文本数据转换为数值型数据。</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数据标准化</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对数据进行规范化处理，消除量纲和数量级对分析结果的影响。</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数据预处理流程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去除重复数据</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根据唯一标识符或关键字段去除重复记录。</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处理缺失值</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根据数据的分布情况和缺失比例，采用插值、删除或基于模型的方法处理缺失值。</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异常值处理</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采用统计方法或基于距离、密度的算法识别异常值，并根据实际情况进行处理。</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数据标准化</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采用最小-最大规范化、Z-score标准化等方法将数据转换到同一量纲和数量级下。</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数据清洗与标准化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https://d.book118.com/146024232004010054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2024-09-20T23:19:06.833</cp:lastPrinted>
  <dcterms:created xsi:type="dcterms:W3CDTF">2024-09-20T15:19:06Z</dcterms:created>
  <dcterms:modified xsi:type="dcterms:W3CDTF">2024-09-20T15:19:08Z</dcterms:modified>
</cp:coreProperties>
</file>