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A1992-7E3B-451B-90E2-9923F759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3CB49-E7BD-46D8-A5BD-6B4C516F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4DDB-3F31-4C09-B51D-008D5D3A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F88D1-43F5-4800-95CF-FA1E4463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CBFA4-7745-4E6F-9AEB-236C44294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0F4A4-8CEB-49F8-A697-53E2FB58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B4CC0-7A46-47F9-BC05-D42BD68C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7CD6B-63C9-4722-A9A2-0ACB1BE71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38894-E794-4E20-A182-888AFD2D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25411-F2DC-4E11-A882-2BA5CCFC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A325F-43A1-4758-A1B6-3C0B5CB4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25112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妇科循证护理查房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循证护理在妇科的应用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667" r="20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通过集体讨论和交流，促进护理人员之间的协作，提高整个团队的护理水平。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促进护理实践与最新研究成果相结合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通过查房，将最新的妇科护理研究成果与临床实践相结合，提高护理工作的科学性和有效性。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通过查房发现护理工作中存在的问题，优化护理流程，提高工作效率和患者满意度。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提升护理人员专业水平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增强护理人员循证意识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通过查房引导护理人员关注最新的护理研究成果，提高其循证护理意识和能力。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通过实际案例分析和讨论，提高护理人员在妇科护理领域的专业技能和应对能力。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通过查房中的互动和反馈，帮助护理人员认识自己的不足，促进其个人成长和职业发展。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通过优化护理流程和提高护理质量，提高患者对妇科护理服务的满意度。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通过查房过程中的患者教育环节，提高患者的健康意识和自我管理能力，降低并发症和复发风险。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降低护理差错发生率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通过查房及时发现和纠正护理工作中的差错和不规范操作，降低患者安全风险。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病史资料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症状和体征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诊断和鉴别诊断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691" b="36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姓名、年龄、床号、住院号等。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既往史、家族史、月经史、生育史等。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妇科检查、实验室检查等。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根据病情评估，确定诊断和鉴别诊断。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根据病情评估，制定个性化的护理计划。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实施护理计划，包括病情观察、基础护理、专科护理等。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对护理措施的实施效果进行评价，及时调整护理计划。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向患者及家属介绍疾病的基本知识、治疗方法、注意事项等。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关注患者的心理状态，提供心理支持和疏导。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指导患者进行康复锻炼和生活方式的调整。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告知患者及家属随访的时间和注意事项。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随访安排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选择合适的评价指标，如护理前后护理效果各指标对应的评价量表进行评价。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采用量表评价、患者满意度调查等方式进行评价。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根据评价结果，对护理效果进行评价，及时调整护理计划和措施。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通过观察患者的面色、体态、精神状态等，了解患者的病情状况和自身认知情况。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观察患者的病情状况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查看护理人员是否按照护理计划和标准操作流程进行护理，以及护理效果如何。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检查护理措施的落实情况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通过观察患者的日常生活活动和交流能力，评估患者的自理能力和生活质量，为制定更个性化的护理计划提供依据。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评估患者的自理能力和生活质量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现场查看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了解患者的病情状况和自身认知情况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询问患者及家属关于病情状况、自身认知情况、治疗过程等方面的信息，以便更好地了解患者的需求和问题。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了解患者的护理需求和意见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询问患者及家属对护理工作的意见和建议，以及是否有特殊护理需求，以便更好地满足患者的需求。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通过与患者及家属的交流，评估患者的心理状态和情绪变化，以便及时发现和解决心理问题。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询问患者及家属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https://d.book118.com/146025112002010034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2024-09-02T22:13:38.476</cp:lastPrinted>
  <dcterms:created xsi:type="dcterms:W3CDTF">2024-09-02T14:13:38Z</dcterms:created>
  <dcterms:modified xsi:type="dcterms:W3CDTF">2024-09-02T14:13:40Z</dcterms:modified>
</cp:coreProperties>
</file>